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5545" r:id="rId9"/>
    <p:sldMasterId id="2147496432" r:id="rId10"/>
    <p:sldMasterId id="2147496462" r:id="rId11"/>
    <p:sldMasterId id="2147496510" r:id="rId12"/>
    <p:sldMasterId id="2147496522" r:id="rId13"/>
    <p:sldMasterId id="2147496617" r:id="rId14"/>
    <p:sldMasterId id="2147496645" r:id="rId15"/>
    <p:sldMasterId id="2147496699" r:id="rId16"/>
    <p:sldMasterId id="2147496711" r:id="rId17"/>
    <p:sldMasterId id="2147496904" r:id="rId18"/>
    <p:sldMasterId id="2147496916" r:id="rId19"/>
    <p:sldMasterId id="2147496920" r:id="rId20"/>
    <p:sldMasterId id="2147496944" r:id="rId21"/>
    <p:sldMasterId id="2147497001" r:id="rId22"/>
    <p:sldMasterId id="2147497028" r:id="rId23"/>
    <p:sldMasterId id="2147497040" r:id="rId24"/>
    <p:sldMasterId id="2147497045" r:id="rId25"/>
    <p:sldMasterId id="2147497057" r:id="rId26"/>
    <p:sldMasterId id="2147497069" r:id="rId27"/>
  </p:sldMasterIdLst>
  <p:notesMasterIdLst>
    <p:notesMasterId r:id="rId62"/>
  </p:notesMasterIdLst>
  <p:sldIdLst>
    <p:sldId id="331" r:id="rId28"/>
    <p:sldId id="330" r:id="rId29"/>
    <p:sldId id="980" r:id="rId30"/>
    <p:sldId id="2657" r:id="rId31"/>
    <p:sldId id="2611" r:id="rId32"/>
    <p:sldId id="2694" r:id="rId33"/>
    <p:sldId id="2829" r:id="rId34"/>
    <p:sldId id="2858" r:id="rId35"/>
    <p:sldId id="588" r:id="rId36"/>
    <p:sldId id="259" r:id="rId37"/>
    <p:sldId id="2835" r:id="rId38"/>
    <p:sldId id="2874" r:id="rId39"/>
    <p:sldId id="2824" r:id="rId40"/>
    <p:sldId id="262" r:id="rId41"/>
    <p:sldId id="2877" r:id="rId42"/>
    <p:sldId id="2872" r:id="rId43"/>
    <p:sldId id="2869" r:id="rId44"/>
    <p:sldId id="2879" r:id="rId45"/>
    <p:sldId id="2703" r:id="rId46"/>
    <p:sldId id="2704" r:id="rId47"/>
    <p:sldId id="2860" r:id="rId48"/>
    <p:sldId id="2862" r:id="rId49"/>
    <p:sldId id="408" r:id="rId50"/>
    <p:sldId id="2833" r:id="rId51"/>
    <p:sldId id="2848" r:id="rId52"/>
    <p:sldId id="2853" r:id="rId53"/>
    <p:sldId id="2801" r:id="rId54"/>
    <p:sldId id="2850" r:id="rId55"/>
    <p:sldId id="2851" r:id="rId56"/>
    <p:sldId id="257" r:id="rId57"/>
    <p:sldId id="2812" r:id="rId58"/>
    <p:sldId id="1032" r:id="rId59"/>
    <p:sldId id="899" r:id="rId60"/>
    <p:sldId id="256" r:id="rId61"/>
  </p:sldIdLst>
  <p:sldSz cx="13004800" cy="9753600"/>
  <p:notesSz cx="6858000" cy="9144000"/>
  <p:embeddedFontLst>
    <p:embeddedFont>
      <p:font typeface="Abadi" panose="020B0604020104020204" pitchFamily="34" charset="0"/>
      <p:regular r:id="rId63"/>
    </p:embeddedFont>
    <p:embeddedFont>
      <p:font typeface="Aharoni" panose="02010803020104030203" pitchFamily="2" charset="-79"/>
      <p:bold r:id="rId64"/>
    </p:embeddedFont>
    <p:embeddedFont>
      <p:font typeface="Arial Black" panose="020B0A04020102020204" pitchFamily="34" charset="0"/>
      <p:bold r:id="rId65"/>
    </p:embeddedFont>
    <p:embeddedFont>
      <p:font typeface="Arial Narrow" panose="020B0606020202030204" pitchFamily="34" charset="0"/>
      <p:regular r:id="rId66"/>
      <p:bold r:id="rId67"/>
      <p:italic r:id="rId68"/>
      <p:boldItalic r:id="rId69"/>
    </p:embeddedFont>
    <p:embeddedFont>
      <p:font typeface="Avenir Next LT Pro" panose="020B0504020202020204" pitchFamily="34" charset="0"/>
      <p:regular r:id="rId70"/>
      <p:bold r:id="rId71"/>
      <p:italic r:id="rId72"/>
      <p:boldItalic r:id="rId73"/>
    </p:embeddedFont>
    <p:embeddedFont>
      <p:font typeface="Bookman Old Style" panose="02050604050505020204" pitchFamily="18" charset="0"/>
      <p:regular r:id="rId74"/>
      <p:bold r:id="rId75"/>
      <p:italic r:id="rId76"/>
      <p:boldItalic r:id="rId77"/>
    </p:embeddedFont>
    <p:embeddedFont>
      <p:font typeface="Calibri" panose="020F0502020204030204" pitchFamily="34" charset="0"/>
      <p:regular r:id="rId78"/>
      <p:bold r:id="rId79"/>
      <p:italic r:id="rId80"/>
      <p:boldItalic r:id="rId81"/>
    </p:embeddedFont>
    <p:embeddedFont>
      <p:font typeface="Calibri Light" panose="020F0302020204030204" pitchFamily="34" charset="0"/>
      <p:regular r:id="rId82"/>
      <p:italic r:id="rId83"/>
    </p:embeddedFont>
    <p:embeddedFont>
      <p:font typeface="Calisto MT" panose="02040603050505030304" pitchFamily="18" charset="0"/>
      <p:regular r:id="rId84"/>
      <p:bold r:id="rId85"/>
      <p:italic r:id="rId86"/>
      <p:boldItalic r:id="rId87"/>
    </p:embeddedFont>
    <p:embeddedFont>
      <p:font typeface="Candara" panose="020E0502030303020204" pitchFamily="34" charset="0"/>
      <p:regular r:id="rId88"/>
      <p:bold r:id="rId89"/>
      <p:italic r:id="rId90"/>
      <p:boldItalic r:id="rId91"/>
    </p:embeddedFont>
    <p:embeddedFont>
      <p:font typeface="Century Gothic" panose="020B0502020202020204" pitchFamily="34" charset="0"/>
      <p:regular r:id="rId92"/>
      <p:bold r:id="rId93"/>
      <p:italic r:id="rId94"/>
      <p:boldItalic r:id="rId95"/>
    </p:embeddedFont>
    <p:embeddedFont>
      <p:font typeface="DM Sans" pitchFamily="2" charset="0"/>
      <p:regular r:id="rId96"/>
      <p:bold r:id="rId97"/>
      <p:italic r:id="rId98"/>
      <p:boldItalic r:id="rId99"/>
    </p:embeddedFont>
    <p:embeddedFont>
      <p:font typeface="Georgia" panose="02040502050405020303" pitchFamily="18" charset="0"/>
      <p:regular r:id="rId100"/>
      <p:bold r:id="rId101"/>
      <p:italic r:id="rId102"/>
      <p:boldItalic r:id="rId103"/>
    </p:embeddedFont>
    <p:embeddedFont>
      <p:font typeface="Gill Sans MT" panose="020B0502020104020203" pitchFamily="34" charset="0"/>
      <p:regular r:id="rId104"/>
      <p:bold r:id="rId105"/>
      <p:italic r:id="rId106"/>
      <p:boldItalic r:id="rId107"/>
    </p:embeddedFont>
    <p:embeddedFont>
      <p:font typeface="Gill Sans Nova" panose="020B0602020104020203" pitchFamily="34" charset="0"/>
      <p:regular r:id="rId108"/>
      <p:bold r:id="rId109"/>
      <p:italic r:id="rId110"/>
      <p:boldItalic r:id="rId111"/>
    </p:embeddedFont>
    <p:embeddedFont>
      <p:font typeface="Helvetica Neue" panose="020B0604020202020204" charset="0"/>
      <p:regular r:id="rId112"/>
      <p:bold r:id="rId113"/>
      <p:italic r:id="rId114"/>
      <p:boldItalic r:id="rId115"/>
    </p:embeddedFont>
    <p:embeddedFont>
      <p:font typeface="Informal Roman" panose="030604020304060B0204" pitchFamily="66" charset="0"/>
      <p:regular r:id="rId116"/>
    </p:embeddedFont>
    <p:embeddedFont>
      <p:font typeface="Modern Love" panose="04090805081005020601" pitchFamily="82" charset="0"/>
      <p:regular r:id="rId117"/>
    </p:embeddedFont>
    <p:embeddedFont>
      <p:font typeface="Rockwell" panose="02060603020205020403" pitchFamily="18" charset="0"/>
      <p:regular r:id="rId118"/>
      <p:bold r:id="rId119"/>
      <p:italic r:id="rId120"/>
      <p:boldItalic r:id="rId121"/>
    </p:embeddedFont>
    <p:embeddedFont>
      <p:font typeface="Rockwell Nova Light" panose="02060303020205020403" pitchFamily="18" charset="0"/>
      <p:regular r:id="rId122"/>
      <p:italic r:id="rId123"/>
    </p:embeddedFont>
    <p:embeddedFont>
      <p:font typeface="Segoe UI" panose="020B0502040204020203" pitchFamily="34" charset="0"/>
      <p:regular r:id="rId124"/>
      <p:bold r:id="rId125"/>
      <p:italic r:id="rId126"/>
      <p:boldItalic r:id="rId127"/>
    </p:embeddedFont>
    <p:embeddedFont>
      <p:font typeface="Segoe UI Emoji" panose="020B0502040204020203" pitchFamily="34" charset="0"/>
      <p:regular r:id="rId128"/>
    </p:embeddedFont>
    <p:embeddedFont>
      <p:font typeface="The Hand" panose="03070502030502020204" pitchFamily="66" charset="0"/>
      <p:regular r:id="rId129"/>
      <p:bold r:id="rId130"/>
    </p:embeddedFont>
    <p:embeddedFont>
      <p:font typeface="The Hand Extrablack" panose="03070A02030502020204" pitchFamily="66" charset="0"/>
      <p:bold r:id="rId131"/>
    </p:embeddedFont>
    <p:embeddedFont>
      <p:font typeface="Tw Cen MT" panose="020B0602020104020603" pitchFamily="34" charset="0"/>
      <p:regular r:id="rId132"/>
      <p:bold r:id="rId133"/>
      <p:italic r:id="rId134"/>
      <p:boldItalic r:id="rId135"/>
    </p:embeddedFont>
    <p:embeddedFont>
      <p:font typeface="Univers Condensed Light" panose="020B0306020202040204" pitchFamily="34" charset="0"/>
      <p:regular r:id="rId136"/>
    </p:embeddedFont>
    <p:embeddedFont>
      <p:font typeface="Verdana Pro Cond SemiBold" panose="020B0706030504040204" pitchFamily="34" charset="0"/>
      <p:bold r:id="rId137"/>
    </p:embeddedFont>
    <p:embeddedFont>
      <p:font typeface="Walbaum Display Light" panose="02070303090703020303" pitchFamily="18" charset="0"/>
      <p:regular r:id="rId138"/>
      <p:italic r:id="rId139"/>
    </p:embeddedFont>
    <p:embeddedFont>
      <p:font typeface="Wingdings 2" panose="05020102010507070707" pitchFamily="18" charset="2"/>
      <p:regular r:id="rId140"/>
    </p:embeddedFont>
    <p:embeddedFont>
      <p:font typeface="Wingdings 3" panose="05040102010807070707" pitchFamily="18" charset="2"/>
      <p:regular r:id="rId1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176" y="8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55.fntdata"/><Relationship Id="rId21" Type="http://schemas.openxmlformats.org/officeDocument/2006/relationships/slideMaster" Target="slideMasters/slideMaster14.xml"/><Relationship Id="rId42" Type="http://schemas.openxmlformats.org/officeDocument/2006/relationships/slide" Target="slides/slide15.xml"/><Relationship Id="rId63" Type="http://schemas.openxmlformats.org/officeDocument/2006/relationships/font" Target="fonts/font1.fntdata"/><Relationship Id="rId84" Type="http://schemas.openxmlformats.org/officeDocument/2006/relationships/font" Target="fonts/font22.fntdata"/><Relationship Id="rId138" Type="http://schemas.openxmlformats.org/officeDocument/2006/relationships/font" Target="fonts/font76.fntdata"/><Relationship Id="rId107" Type="http://schemas.openxmlformats.org/officeDocument/2006/relationships/font" Target="fonts/font45.fntdata"/><Relationship Id="rId11" Type="http://schemas.openxmlformats.org/officeDocument/2006/relationships/slideMaster" Target="slideMasters/slideMaster4.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font" Target="fonts/font12.fntdata"/><Relationship Id="rId128" Type="http://schemas.openxmlformats.org/officeDocument/2006/relationships/font" Target="fonts/font66.fntdata"/><Relationship Id="rId5" Type="http://schemas.openxmlformats.org/officeDocument/2006/relationships/customXml" Target="../customXml/item5.xml"/><Relationship Id="rId90" Type="http://schemas.openxmlformats.org/officeDocument/2006/relationships/font" Target="fonts/font28.fntdata"/><Relationship Id="rId95" Type="http://schemas.openxmlformats.org/officeDocument/2006/relationships/font" Target="fonts/font33.fntdata"/><Relationship Id="rId22" Type="http://schemas.openxmlformats.org/officeDocument/2006/relationships/slideMaster" Target="slideMasters/slideMaster15.xml"/><Relationship Id="rId27" Type="http://schemas.openxmlformats.org/officeDocument/2006/relationships/slideMaster" Target="slideMasters/slideMaster20.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font" Target="fonts/font2.fntdata"/><Relationship Id="rId69" Type="http://schemas.openxmlformats.org/officeDocument/2006/relationships/font" Target="fonts/font7.fntdata"/><Relationship Id="rId113" Type="http://schemas.openxmlformats.org/officeDocument/2006/relationships/font" Target="fonts/font51.fntdata"/><Relationship Id="rId118" Type="http://schemas.openxmlformats.org/officeDocument/2006/relationships/font" Target="fonts/font56.fntdata"/><Relationship Id="rId134" Type="http://schemas.openxmlformats.org/officeDocument/2006/relationships/font" Target="fonts/font72.fntdata"/><Relationship Id="rId139" Type="http://schemas.openxmlformats.org/officeDocument/2006/relationships/font" Target="fonts/font77.fntdata"/><Relationship Id="rId80" Type="http://schemas.openxmlformats.org/officeDocument/2006/relationships/font" Target="fonts/font18.fntdata"/><Relationship Id="rId85" Type="http://schemas.openxmlformats.org/officeDocument/2006/relationships/font" Target="fonts/font23.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font" Target="fonts/font41.fntdata"/><Relationship Id="rId108" Type="http://schemas.openxmlformats.org/officeDocument/2006/relationships/font" Target="fonts/font46.fntdata"/><Relationship Id="rId124" Type="http://schemas.openxmlformats.org/officeDocument/2006/relationships/font" Target="fonts/font62.fntdata"/><Relationship Id="rId129" Type="http://schemas.openxmlformats.org/officeDocument/2006/relationships/font" Target="fonts/font67.fntdata"/><Relationship Id="rId54" Type="http://schemas.openxmlformats.org/officeDocument/2006/relationships/slide" Target="slides/slide27.xml"/><Relationship Id="rId70" Type="http://schemas.openxmlformats.org/officeDocument/2006/relationships/font" Target="fonts/font8.fntdata"/><Relationship Id="rId75" Type="http://schemas.openxmlformats.org/officeDocument/2006/relationships/font" Target="fonts/font13.fntdata"/><Relationship Id="rId91" Type="http://schemas.openxmlformats.org/officeDocument/2006/relationships/font" Target="fonts/font29.fntdata"/><Relationship Id="rId96" Type="http://schemas.openxmlformats.org/officeDocument/2006/relationships/font" Target="fonts/font34.fntdata"/><Relationship Id="rId140" Type="http://schemas.openxmlformats.org/officeDocument/2006/relationships/font" Target="fonts/font78.fntdata"/><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font" Target="fonts/font52.fntdata"/><Relationship Id="rId119" Type="http://schemas.openxmlformats.org/officeDocument/2006/relationships/font" Target="fonts/font57.fntdata"/><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font" Target="fonts/font3.fntdata"/><Relationship Id="rId81" Type="http://schemas.openxmlformats.org/officeDocument/2006/relationships/font" Target="fonts/font19.fntdata"/><Relationship Id="rId86" Type="http://schemas.openxmlformats.org/officeDocument/2006/relationships/font" Target="fonts/font24.fntdata"/><Relationship Id="rId130" Type="http://schemas.openxmlformats.org/officeDocument/2006/relationships/font" Target="fonts/font68.fntdata"/><Relationship Id="rId135" Type="http://schemas.openxmlformats.org/officeDocument/2006/relationships/font" Target="fonts/font73.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2.xml"/><Relationship Id="rId109" Type="http://schemas.openxmlformats.org/officeDocument/2006/relationships/font" Target="fonts/font47.fntdata"/><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font" Target="fonts/font14.fntdata"/><Relationship Id="rId97" Type="http://schemas.openxmlformats.org/officeDocument/2006/relationships/font" Target="fonts/font35.fntdata"/><Relationship Id="rId104" Type="http://schemas.openxmlformats.org/officeDocument/2006/relationships/font" Target="fonts/font42.fntdata"/><Relationship Id="rId120" Type="http://schemas.openxmlformats.org/officeDocument/2006/relationships/font" Target="fonts/font58.fntdata"/><Relationship Id="rId125" Type="http://schemas.openxmlformats.org/officeDocument/2006/relationships/font" Target="fonts/font63.fntdata"/><Relationship Id="rId141" Type="http://schemas.openxmlformats.org/officeDocument/2006/relationships/font" Target="fonts/font79.fntdata"/><Relationship Id="rId146"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customXml" Target="../customXml/item2.xml"/><Relationship Id="rId29" Type="http://schemas.openxmlformats.org/officeDocument/2006/relationships/slide" Target="slides/slide2.xml"/><Relationship Id="rId24" Type="http://schemas.openxmlformats.org/officeDocument/2006/relationships/slideMaster" Target="slideMasters/slideMaster17.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font" Target="fonts/font4.fntdata"/><Relationship Id="rId87" Type="http://schemas.openxmlformats.org/officeDocument/2006/relationships/font" Target="fonts/font25.fntdata"/><Relationship Id="rId110" Type="http://schemas.openxmlformats.org/officeDocument/2006/relationships/font" Target="fonts/font48.fntdata"/><Relationship Id="rId115" Type="http://schemas.openxmlformats.org/officeDocument/2006/relationships/font" Target="fonts/font53.fntdata"/><Relationship Id="rId131" Type="http://schemas.openxmlformats.org/officeDocument/2006/relationships/font" Target="fonts/font69.fntdata"/><Relationship Id="rId136" Type="http://schemas.openxmlformats.org/officeDocument/2006/relationships/font" Target="fonts/font74.fntdata"/><Relationship Id="rId61" Type="http://schemas.openxmlformats.org/officeDocument/2006/relationships/slide" Target="slides/slide34.xml"/><Relationship Id="rId82" Type="http://schemas.openxmlformats.org/officeDocument/2006/relationships/font" Target="fonts/font20.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font" Target="fonts/font15.fntdata"/><Relationship Id="rId100" Type="http://schemas.openxmlformats.org/officeDocument/2006/relationships/font" Target="fonts/font38.fntdata"/><Relationship Id="rId105" Type="http://schemas.openxmlformats.org/officeDocument/2006/relationships/font" Target="fonts/font43.fntdata"/><Relationship Id="rId126" Type="http://schemas.openxmlformats.org/officeDocument/2006/relationships/font" Target="fonts/font64.fntdata"/><Relationship Id="rId8" Type="http://schemas.openxmlformats.org/officeDocument/2006/relationships/slideMaster" Target="slideMasters/slideMaster1.xml"/><Relationship Id="rId51" Type="http://schemas.openxmlformats.org/officeDocument/2006/relationships/slide" Target="slides/slide24.xml"/><Relationship Id="rId72" Type="http://schemas.openxmlformats.org/officeDocument/2006/relationships/font" Target="fonts/font10.fntdata"/><Relationship Id="rId93" Type="http://schemas.openxmlformats.org/officeDocument/2006/relationships/font" Target="fonts/font31.fntdata"/><Relationship Id="rId98" Type="http://schemas.openxmlformats.org/officeDocument/2006/relationships/font" Target="fonts/font36.fntdata"/><Relationship Id="rId121" Type="http://schemas.openxmlformats.org/officeDocument/2006/relationships/font" Target="fonts/font59.fntdata"/><Relationship Id="rId142"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Master" Target="slideMasters/slideMaster18.xml"/><Relationship Id="rId46" Type="http://schemas.openxmlformats.org/officeDocument/2006/relationships/slide" Target="slides/slide19.xml"/><Relationship Id="rId67" Type="http://schemas.openxmlformats.org/officeDocument/2006/relationships/font" Target="fonts/font5.fntdata"/><Relationship Id="rId116" Type="http://schemas.openxmlformats.org/officeDocument/2006/relationships/font" Target="fonts/font54.fntdata"/><Relationship Id="rId137" Type="http://schemas.openxmlformats.org/officeDocument/2006/relationships/font" Target="fonts/font75.fntdata"/><Relationship Id="rId20" Type="http://schemas.openxmlformats.org/officeDocument/2006/relationships/slideMaster" Target="slideMasters/slideMaster13.xml"/><Relationship Id="rId41" Type="http://schemas.openxmlformats.org/officeDocument/2006/relationships/slide" Target="slides/slide14.xml"/><Relationship Id="rId62" Type="http://schemas.openxmlformats.org/officeDocument/2006/relationships/notesMaster" Target="notesMasters/notesMaster1.xml"/><Relationship Id="rId83" Type="http://schemas.openxmlformats.org/officeDocument/2006/relationships/font" Target="fonts/font21.fntdata"/><Relationship Id="rId88" Type="http://schemas.openxmlformats.org/officeDocument/2006/relationships/font" Target="fonts/font26.fntdata"/><Relationship Id="rId111" Type="http://schemas.openxmlformats.org/officeDocument/2006/relationships/font" Target="fonts/font49.fntdata"/><Relationship Id="rId132" Type="http://schemas.openxmlformats.org/officeDocument/2006/relationships/font" Target="fonts/font70.fntdata"/><Relationship Id="rId15" Type="http://schemas.openxmlformats.org/officeDocument/2006/relationships/slideMaster" Target="slideMasters/slideMaster8.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font" Target="fonts/font44.fntdata"/><Relationship Id="rId127" Type="http://schemas.openxmlformats.org/officeDocument/2006/relationships/font" Target="fonts/font65.fntdata"/><Relationship Id="rId10" Type="http://schemas.openxmlformats.org/officeDocument/2006/relationships/slideMaster" Target="slideMasters/slideMaster3.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font" Target="fonts/font11.fntdata"/><Relationship Id="rId78" Type="http://schemas.openxmlformats.org/officeDocument/2006/relationships/font" Target="fonts/font16.fntdata"/><Relationship Id="rId94" Type="http://schemas.openxmlformats.org/officeDocument/2006/relationships/font" Target="fonts/font32.fntdata"/><Relationship Id="rId99" Type="http://schemas.openxmlformats.org/officeDocument/2006/relationships/font" Target="fonts/font37.fntdata"/><Relationship Id="rId101" Type="http://schemas.openxmlformats.org/officeDocument/2006/relationships/font" Target="fonts/font39.fntdata"/><Relationship Id="rId122" Type="http://schemas.openxmlformats.org/officeDocument/2006/relationships/font" Target="fonts/font60.fntdata"/><Relationship Id="rId14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2.xml"/><Relationship Id="rId26" Type="http://schemas.openxmlformats.org/officeDocument/2006/relationships/slideMaster" Target="slideMasters/slideMaster19.xml"/><Relationship Id="rId47" Type="http://schemas.openxmlformats.org/officeDocument/2006/relationships/slide" Target="slides/slide20.xml"/><Relationship Id="rId68" Type="http://schemas.openxmlformats.org/officeDocument/2006/relationships/font" Target="fonts/font6.fntdata"/><Relationship Id="rId89" Type="http://schemas.openxmlformats.org/officeDocument/2006/relationships/font" Target="fonts/font27.fntdata"/><Relationship Id="rId112" Type="http://schemas.openxmlformats.org/officeDocument/2006/relationships/font" Target="fonts/font50.fntdata"/><Relationship Id="rId133" Type="http://schemas.openxmlformats.org/officeDocument/2006/relationships/font" Target="fonts/font71.fntdata"/><Relationship Id="rId16" Type="http://schemas.openxmlformats.org/officeDocument/2006/relationships/slideMaster" Target="slideMasters/slideMaster9.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font" Target="fonts/font17.fntdata"/><Relationship Id="rId102" Type="http://schemas.openxmlformats.org/officeDocument/2006/relationships/font" Target="fonts/font40.fntdata"/><Relationship Id="rId123" Type="http://schemas.openxmlformats.org/officeDocument/2006/relationships/font" Target="fonts/font61.fntdata"/><Relationship Id="rId14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5D3AF5A8-6E2A-4F2A-B88D-B215BB5E17C3}" type="pres">
      <dgm:prSet presAssocID="{FAAF3693-03DB-4A77-B007-45B249DE5C1F}" presName="linear" presStyleCnt="0">
        <dgm:presLayoutVars>
          <dgm:animLvl val="lvl"/>
          <dgm:resizeHandles val="exact"/>
        </dgm:presLayoutVars>
      </dgm:prSet>
      <dgm:spPr/>
    </dgm:pt>
    <dgm:pt modelId="{A2D8BCDD-1E20-4967-9F8F-1EB3D70BA0D7}" type="pres">
      <dgm:prSet presAssocID="{44806857-370D-479C-BA85-5E3DF707FB9D}" presName="parentText" presStyleLbl="node1" presStyleIdx="0" presStyleCnt="8">
        <dgm:presLayoutVars>
          <dgm:chMax val="0"/>
          <dgm:bulletEnabled val="1"/>
        </dgm:presLayoutVars>
      </dgm:prSet>
      <dgm:spPr/>
    </dgm:pt>
    <dgm:pt modelId="{A1087170-6500-4945-8B4C-1E6C675191E5}" type="pres">
      <dgm:prSet presAssocID="{F9844EB1-D1A5-494D-8968-8A88FE4E0B29}" presName="spacer" presStyleCnt="0"/>
      <dgm:spPr/>
    </dgm:pt>
    <dgm:pt modelId="{2C5159F6-24A8-473C-8C40-B2559B090B64}" type="pres">
      <dgm:prSet presAssocID="{99749F4E-F815-46D9-B202-515D5A39C3F3}" presName="parentText" presStyleLbl="node1" presStyleIdx="1" presStyleCnt="8">
        <dgm:presLayoutVars>
          <dgm:chMax val="0"/>
          <dgm:bulletEnabled val="1"/>
        </dgm:presLayoutVars>
      </dgm:prSet>
      <dgm:spPr/>
    </dgm:pt>
    <dgm:pt modelId="{19D0758C-2386-4F63-816D-5FD92C07067A}" type="pres">
      <dgm:prSet presAssocID="{80BA55E1-3B47-44E7-9B9A-E78EA53725E6}" presName="spacer" presStyleCnt="0"/>
      <dgm:spPr/>
    </dgm:pt>
    <dgm:pt modelId="{1614B123-C4D5-4F23-B2D9-6931F518685E}" type="pres">
      <dgm:prSet presAssocID="{3A650E9D-6BB7-4789-9B68-81354AC2FDD3}" presName="parentText" presStyleLbl="node1" presStyleIdx="2" presStyleCnt="8">
        <dgm:presLayoutVars>
          <dgm:chMax val="0"/>
          <dgm:bulletEnabled val="1"/>
        </dgm:presLayoutVars>
      </dgm:prSet>
      <dgm:spPr/>
    </dgm:pt>
    <dgm:pt modelId="{E2201147-F87C-4E1A-A946-00247856FBAC}" type="pres">
      <dgm:prSet presAssocID="{D4B3E329-A62E-45D2-9D41-76C0982981B3}" presName="spacer" presStyleCnt="0"/>
      <dgm:spPr/>
    </dgm:pt>
    <dgm:pt modelId="{A236543D-CC14-478F-A607-D039E8590C52}" type="pres">
      <dgm:prSet presAssocID="{3970E0F5-8929-4CAA-B980-20216F45B9E6}" presName="parentText" presStyleLbl="node1" presStyleIdx="3" presStyleCnt="8">
        <dgm:presLayoutVars>
          <dgm:chMax val="0"/>
          <dgm:bulletEnabled val="1"/>
        </dgm:presLayoutVars>
      </dgm:prSet>
      <dgm:spPr/>
    </dgm:pt>
    <dgm:pt modelId="{F89FD0F6-4968-4ED0-B3B6-798B60EBC3F5}" type="pres">
      <dgm:prSet presAssocID="{2DFD2848-F77A-4FDE-B622-E76A5EC917C9}" presName="spacer" presStyleCnt="0"/>
      <dgm:spPr/>
    </dgm:pt>
    <dgm:pt modelId="{5EE3644C-9FFC-4229-B97B-E0CD389CCF5C}" type="pres">
      <dgm:prSet presAssocID="{ECC2434A-267D-43FD-B53C-0652213B4E19}" presName="parentText" presStyleLbl="node1" presStyleIdx="4" presStyleCnt="8">
        <dgm:presLayoutVars>
          <dgm:chMax val="0"/>
          <dgm:bulletEnabled val="1"/>
        </dgm:presLayoutVars>
      </dgm:prSet>
      <dgm:spPr/>
    </dgm:pt>
    <dgm:pt modelId="{7B4DA009-B141-4DF2-A934-51DCD3480324}" type="pres">
      <dgm:prSet presAssocID="{A0EDF416-9261-4B15-A369-6689E6073B73}" presName="spacer" presStyleCnt="0"/>
      <dgm:spPr/>
    </dgm:pt>
    <dgm:pt modelId="{EE606629-76DA-44EF-BB34-78BBE78F7DC7}" type="pres">
      <dgm:prSet presAssocID="{03AC48FF-8476-4A4D-8384-9C7E63AF4894}" presName="parentText" presStyleLbl="node1" presStyleIdx="5" presStyleCnt="8">
        <dgm:presLayoutVars>
          <dgm:chMax val="0"/>
          <dgm:bulletEnabled val="1"/>
        </dgm:presLayoutVars>
      </dgm:prSet>
      <dgm:spPr/>
    </dgm:pt>
    <dgm:pt modelId="{447034E8-A018-4F94-82BF-18D70E558C19}" type="pres">
      <dgm:prSet presAssocID="{A1C9EE35-E3E4-43AA-89F2-AB29E6442879}" presName="spacer" presStyleCnt="0"/>
      <dgm:spPr/>
    </dgm:pt>
    <dgm:pt modelId="{499A2F1D-F2C1-490D-94FA-A34757A998BF}" type="pres">
      <dgm:prSet presAssocID="{402D757D-0619-4429-AB37-DD17173FC10E}" presName="parentText" presStyleLbl="node1" presStyleIdx="6" presStyleCnt="8">
        <dgm:presLayoutVars>
          <dgm:chMax val="0"/>
          <dgm:bulletEnabled val="1"/>
        </dgm:presLayoutVars>
      </dgm:prSet>
      <dgm:spPr/>
    </dgm:pt>
    <dgm:pt modelId="{F214F881-FB22-410E-8221-7FD608C781F6}" type="pres">
      <dgm:prSet presAssocID="{D403CD2F-D8D6-469C-9C6A-1693E419C4C5}" presName="spacer" presStyleCnt="0"/>
      <dgm:spPr/>
    </dgm:pt>
    <dgm:pt modelId="{167A99F4-6A3C-458B-8198-4A3A8E57C00C}" type="pres">
      <dgm:prSet presAssocID="{02C32390-6DAF-4C55-A58A-92770FAF264B}" presName="parentText" presStyleLbl="node1" presStyleIdx="7" presStyleCnt="8">
        <dgm:presLayoutVars>
          <dgm:chMax val="0"/>
          <dgm:bulletEnabled val="1"/>
        </dgm:presLayoutVars>
      </dgm:prSet>
      <dgm:spPr/>
    </dgm:pt>
  </dgm:ptLst>
  <dgm:cxnLst>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794E4763-7BDF-43D7-8657-A6ECAB040137}" type="presOf" srcId="{3A650E9D-6BB7-4789-9B68-81354AC2FDD3}" destId="{1614B123-C4D5-4F23-B2D9-6931F518685E}" srcOrd="0" destOrd="0" presId="urn:microsoft.com/office/officeart/2005/8/layout/vList2"/>
    <dgm:cxn modelId="{86C9C16F-D9D3-454B-B199-D53D82541466}" type="presOf" srcId="{44806857-370D-479C-BA85-5E3DF707FB9D}" destId="{A2D8BCDD-1E20-4967-9F8F-1EB3D70BA0D7}" srcOrd="0" destOrd="0" presId="urn:microsoft.com/office/officeart/2005/8/layout/vList2"/>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36A2895A-23FD-41CF-B94B-63E18ECA2D2C}" type="presOf" srcId="{99749F4E-F815-46D9-B202-515D5A39C3F3}" destId="{2C5159F6-24A8-473C-8C40-B2559B090B64}" srcOrd="0" destOrd="0" presId="urn:microsoft.com/office/officeart/2005/8/layout/vList2"/>
    <dgm:cxn modelId="{D3B51F9B-605E-44E9-B67D-8B08D42F28C5}" type="presOf" srcId="{ECC2434A-267D-43FD-B53C-0652213B4E19}" destId="{5EE3644C-9FFC-4229-B97B-E0CD389CCF5C}" srcOrd="0" destOrd="0" presId="urn:microsoft.com/office/officeart/2005/8/layout/vList2"/>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5CF6B6AA-4EA5-43C4-B2C8-D4957939736D}" type="presOf" srcId="{3970E0F5-8929-4CAA-B980-20216F45B9E6}" destId="{A236543D-CC14-478F-A607-D039E8590C52}" srcOrd="0" destOrd="0" presId="urn:microsoft.com/office/officeart/2005/8/layout/vList2"/>
    <dgm:cxn modelId="{6BFDD3C6-5BCD-4201-A393-8F15F776F026}" type="presOf" srcId="{FAAF3693-03DB-4A77-B007-45B249DE5C1F}" destId="{5D3AF5A8-6E2A-4F2A-B88D-B215BB5E17C3}" srcOrd="0" destOrd="0" presId="urn:microsoft.com/office/officeart/2005/8/layout/vList2"/>
    <dgm:cxn modelId="{8C948AC8-C21D-40BB-93EC-E0A3A6909162}" type="presOf" srcId="{02C32390-6DAF-4C55-A58A-92770FAF264B}" destId="{167A99F4-6A3C-458B-8198-4A3A8E57C00C}" srcOrd="0" destOrd="0" presId="urn:microsoft.com/office/officeart/2005/8/layout/vList2"/>
    <dgm:cxn modelId="{2E8E7ACB-6090-4F56-A823-C151C8FC14AA}" type="presOf" srcId="{402D757D-0619-4429-AB37-DD17173FC10E}" destId="{499A2F1D-F2C1-490D-94FA-A34757A998BF}" srcOrd="0" destOrd="0" presId="urn:microsoft.com/office/officeart/2005/8/layout/vList2"/>
    <dgm:cxn modelId="{D6B671D9-10DD-4BE4-9098-E394F315415A}" type="presOf" srcId="{03AC48FF-8476-4A4D-8384-9C7E63AF4894}" destId="{EE606629-76DA-44EF-BB34-78BBE78F7DC7}" srcOrd="0" destOrd="0" presId="urn:microsoft.com/office/officeart/2005/8/layout/vList2"/>
    <dgm:cxn modelId="{44A6F2EA-DA46-40B0-8901-ADD79DF10015}" srcId="{FAAF3693-03DB-4A77-B007-45B249DE5C1F}" destId="{402D757D-0619-4429-AB37-DD17173FC10E}" srcOrd="6" destOrd="0" parTransId="{5E346FDF-B866-4F2D-A97C-9D6B0AB1974E}" sibTransId="{D403CD2F-D8D6-469C-9C6A-1693E419C4C5}"/>
    <dgm:cxn modelId="{286B06F8-E94E-4B8A-9DDE-B7596CFDFB0F}" srcId="{FAAF3693-03DB-4A77-B007-45B249DE5C1F}" destId="{99749F4E-F815-46D9-B202-515D5A39C3F3}" srcOrd="1" destOrd="0" parTransId="{CCC31A7A-5EDB-46D2-B6B5-2D5183100A78}" sibTransId="{80BA55E1-3B47-44E7-9B9A-E78EA53725E6}"/>
    <dgm:cxn modelId="{9A2A9CD7-5C71-42B6-BFD6-AC81C3C45DC1}" type="presParOf" srcId="{5D3AF5A8-6E2A-4F2A-B88D-B215BB5E17C3}" destId="{A2D8BCDD-1E20-4967-9F8F-1EB3D70BA0D7}" srcOrd="0" destOrd="0" presId="urn:microsoft.com/office/officeart/2005/8/layout/vList2"/>
    <dgm:cxn modelId="{85F49FA7-54B9-489F-9806-52D6FAC3388F}" type="presParOf" srcId="{5D3AF5A8-6E2A-4F2A-B88D-B215BB5E17C3}" destId="{A1087170-6500-4945-8B4C-1E6C675191E5}" srcOrd="1" destOrd="0" presId="urn:microsoft.com/office/officeart/2005/8/layout/vList2"/>
    <dgm:cxn modelId="{70B2FC20-8687-4D29-A404-C1CFB78372CD}" type="presParOf" srcId="{5D3AF5A8-6E2A-4F2A-B88D-B215BB5E17C3}" destId="{2C5159F6-24A8-473C-8C40-B2559B090B64}" srcOrd="2" destOrd="0" presId="urn:microsoft.com/office/officeart/2005/8/layout/vList2"/>
    <dgm:cxn modelId="{8C22B0B0-26C3-43AE-BC7F-697467048D25}" type="presParOf" srcId="{5D3AF5A8-6E2A-4F2A-B88D-B215BB5E17C3}" destId="{19D0758C-2386-4F63-816D-5FD92C07067A}" srcOrd="3" destOrd="0" presId="urn:microsoft.com/office/officeart/2005/8/layout/vList2"/>
    <dgm:cxn modelId="{46088475-288C-404F-97FF-C4045BAFC684}" type="presParOf" srcId="{5D3AF5A8-6E2A-4F2A-B88D-B215BB5E17C3}" destId="{1614B123-C4D5-4F23-B2D9-6931F518685E}" srcOrd="4" destOrd="0" presId="urn:microsoft.com/office/officeart/2005/8/layout/vList2"/>
    <dgm:cxn modelId="{6DADA689-C653-46CB-BE6F-873D3E466450}" type="presParOf" srcId="{5D3AF5A8-6E2A-4F2A-B88D-B215BB5E17C3}" destId="{E2201147-F87C-4E1A-A946-00247856FBAC}" srcOrd="5" destOrd="0" presId="urn:microsoft.com/office/officeart/2005/8/layout/vList2"/>
    <dgm:cxn modelId="{2594D2D8-8104-4961-96C9-836449A2A6C0}" type="presParOf" srcId="{5D3AF5A8-6E2A-4F2A-B88D-B215BB5E17C3}" destId="{A236543D-CC14-478F-A607-D039E8590C52}" srcOrd="6" destOrd="0" presId="urn:microsoft.com/office/officeart/2005/8/layout/vList2"/>
    <dgm:cxn modelId="{1DBE8B40-6B5E-4E87-BECE-34EB0661B1A3}" type="presParOf" srcId="{5D3AF5A8-6E2A-4F2A-B88D-B215BB5E17C3}" destId="{F89FD0F6-4968-4ED0-B3B6-798B60EBC3F5}" srcOrd="7" destOrd="0" presId="urn:microsoft.com/office/officeart/2005/8/layout/vList2"/>
    <dgm:cxn modelId="{7DA1A14B-8EF9-44EE-8885-DFDABB4A94BB}" type="presParOf" srcId="{5D3AF5A8-6E2A-4F2A-B88D-B215BB5E17C3}" destId="{5EE3644C-9FFC-4229-B97B-E0CD389CCF5C}" srcOrd="8" destOrd="0" presId="urn:microsoft.com/office/officeart/2005/8/layout/vList2"/>
    <dgm:cxn modelId="{B315C1A4-F878-4881-AB62-F4F7F8BF0115}" type="presParOf" srcId="{5D3AF5A8-6E2A-4F2A-B88D-B215BB5E17C3}" destId="{7B4DA009-B141-4DF2-A934-51DCD3480324}" srcOrd="9" destOrd="0" presId="urn:microsoft.com/office/officeart/2005/8/layout/vList2"/>
    <dgm:cxn modelId="{DF06E9B8-1928-463F-A9CC-2E7E72A77900}" type="presParOf" srcId="{5D3AF5A8-6E2A-4F2A-B88D-B215BB5E17C3}" destId="{EE606629-76DA-44EF-BB34-78BBE78F7DC7}" srcOrd="10" destOrd="0" presId="urn:microsoft.com/office/officeart/2005/8/layout/vList2"/>
    <dgm:cxn modelId="{43FF9190-898C-4FE0-8F6C-611880A803B7}" type="presParOf" srcId="{5D3AF5A8-6E2A-4F2A-B88D-B215BB5E17C3}" destId="{447034E8-A018-4F94-82BF-18D70E558C19}" srcOrd="11" destOrd="0" presId="urn:microsoft.com/office/officeart/2005/8/layout/vList2"/>
    <dgm:cxn modelId="{4E04F0E3-5263-4985-A2A7-23C61A0415C0}" type="presParOf" srcId="{5D3AF5A8-6E2A-4F2A-B88D-B215BB5E17C3}" destId="{499A2F1D-F2C1-490D-94FA-A34757A998BF}" srcOrd="12" destOrd="0" presId="urn:microsoft.com/office/officeart/2005/8/layout/vList2"/>
    <dgm:cxn modelId="{D13E83C9-188C-4E32-9D78-2CA880228A5C}" type="presParOf" srcId="{5D3AF5A8-6E2A-4F2A-B88D-B215BB5E17C3}" destId="{F214F881-FB22-410E-8221-7FD608C781F6}" srcOrd="13" destOrd="0" presId="urn:microsoft.com/office/officeart/2005/8/layout/vList2"/>
    <dgm:cxn modelId="{49E10C69-A073-4850-9AE9-241E0FFA3F5C}" type="presParOf" srcId="{5D3AF5A8-6E2A-4F2A-B88D-B215BB5E17C3}" destId="{167A99F4-6A3C-458B-8198-4A3A8E57C00C}"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D369AA0A-0D08-4F6F-83AA-29C9B3CB2224}" type="pres">
      <dgm:prSet presAssocID="{7A322FB5-9BD8-4E6B-BA51-F151A206E4C2}" presName="diagram" presStyleCnt="0">
        <dgm:presLayoutVars>
          <dgm:dir/>
          <dgm:resizeHandles val="exact"/>
        </dgm:presLayoutVars>
      </dgm:prSet>
      <dgm:spPr/>
    </dgm:pt>
    <dgm:pt modelId="{4F93423B-5E15-46AB-9908-F34C7DBC3DC9}" type="pres">
      <dgm:prSet presAssocID="{DA15FEB8-35A7-4221-8028-626C1308C1CE}" presName="node" presStyleLbl="node1" presStyleIdx="0" presStyleCnt="16">
        <dgm:presLayoutVars>
          <dgm:bulletEnabled val="1"/>
        </dgm:presLayoutVars>
      </dgm:prSet>
      <dgm:spPr/>
    </dgm:pt>
    <dgm:pt modelId="{ABB1569B-CB48-47C8-9ACB-77AB431AACFD}" type="pres">
      <dgm:prSet presAssocID="{2E3433A2-3786-4F32-8028-E367782E0281}" presName="sibTrans" presStyleCnt="0"/>
      <dgm:spPr/>
    </dgm:pt>
    <dgm:pt modelId="{75506D3F-ECF1-445C-9C31-3645ADF98A3F}" type="pres">
      <dgm:prSet presAssocID="{A5E0FA3C-434D-4CC2-BA0A-2D541F153DE7}" presName="node" presStyleLbl="node1" presStyleIdx="1" presStyleCnt="16">
        <dgm:presLayoutVars>
          <dgm:bulletEnabled val="1"/>
        </dgm:presLayoutVars>
      </dgm:prSet>
      <dgm:spPr/>
    </dgm:pt>
    <dgm:pt modelId="{A1EAE3D7-EBCB-4D36-AB78-458EB2369060}" type="pres">
      <dgm:prSet presAssocID="{84AA20E9-96B1-40CA-8ED3-CFAA244C1297}" presName="sibTrans" presStyleCnt="0"/>
      <dgm:spPr/>
    </dgm:pt>
    <dgm:pt modelId="{5906485B-1CF8-482B-A474-C2BED5E72D50}" type="pres">
      <dgm:prSet presAssocID="{303CDEDC-1E8B-4B7E-8760-C9E3C3D20646}" presName="node" presStyleLbl="node1" presStyleIdx="2" presStyleCnt="16">
        <dgm:presLayoutVars>
          <dgm:bulletEnabled val="1"/>
        </dgm:presLayoutVars>
      </dgm:prSet>
      <dgm:spPr/>
    </dgm:pt>
    <dgm:pt modelId="{660F9F78-61A6-4101-AFD3-8CFDD2A7AC2D}" type="pres">
      <dgm:prSet presAssocID="{45232097-DDF5-4B5C-A8D4-AA3773CC58A3}" presName="sibTrans" presStyleCnt="0"/>
      <dgm:spPr/>
    </dgm:pt>
    <dgm:pt modelId="{CF5B08E1-D198-40BD-835F-A2A62551A293}" type="pres">
      <dgm:prSet presAssocID="{67423295-9B6A-44DE-BA6A-D078AD18E66E}" presName="node" presStyleLbl="node1" presStyleIdx="3" presStyleCnt="16">
        <dgm:presLayoutVars>
          <dgm:bulletEnabled val="1"/>
        </dgm:presLayoutVars>
      </dgm:prSet>
      <dgm:spPr/>
    </dgm:pt>
    <dgm:pt modelId="{3D98DA57-F1E3-4134-BCE8-C77DAF9403DF}" type="pres">
      <dgm:prSet presAssocID="{21A3DE40-36A1-4954-B572-EEFE5E9762EB}" presName="sibTrans" presStyleCnt="0"/>
      <dgm:spPr/>
    </dgm:pt>
    <dgm:pt modelId="{9F9F69B9-B29B-40DB-B935-D1440E32E965}" type="pres">
      <dgm:prSet presAssocID="{57D5625F-210D-4909-B8C5-F45BB0E3DF6C}" presName="node" presStyleLbl="node1" presStyleIdx="4" presStyleCnt="16">
        <dgm:presLayoutVars>
          <dgm:bulletEnabled val="1"/>
        </dgm:presLayoutVars>
      </dgm:prSet>
      <dgm:spPr/>
    </dgm:pt>
    <dgm:pt modelId="{3ABC6DB8-B87F-44B6-AEA8-C97F6DA1A53F}" type="pres">
      <dgm:prSet presAssocID="{E32DFCA4-3C4D-44D1-B63B-4F3FF2BD38BD}" presName="sibTrans" presStyleCnt="0"/>
      <dgm:spPr/>
    </dgm:pt>
    <dgm:pt modelId="{598A8F9B-B999-4FD1-A733-F2742AE652CC}" type="pres">
      <dgm:prSet presAssocID="{D583CB21-3C37-4609-A6D6-2C95B7A0D2EC}" presName="node" presStyleLbl="node1" presStyleIdx="5" presStyleCnt="16">
        <dgm:presLayoutVars>
          <dgm:bulletEnabled val="1"/>
        </dgm:presLayoutVars>
      </dgm:prSet>
      <dgm:spPr/>
    </dgm:pt>
    <dgm:pt modelId="{060258CD-3995-4192-A40D-921C35FC6022}" type="pres">
      <dgm:prSet presAssocID="{AC8997D7-D846-4CF4-B257-58842CF943C9}" presName="sibTrans" presStyleCnt="0"/>
      <dgm:spPr/>
    </dgm:pt>
    <dgm:pt modelId="{D30599A6-79DC-44CB-A48F-51BB29DE05FE}" type="pres">
      <dgm:prSet presAssocID="{5B49DAB7-8AAD-4793-8682-9921E1AA93F6}" presName="node" presStyleLbl="node1" presStyleIdx="6" presStyleCnt="16">
        <dgm:presLayoutVars>
          <dgm:bulletEnabled val="1"/>
        </dgm:presLayoutVars>
      </dgm:prSet>
      <dgm:spPr/>
    </dgm:pt>
    <dgm:pt modelId="{C99D8C88-CF11-4743-BEBD-EAF374C09EB8}" type="pres">
      <dgm:prSet presAssocID="{005E8CB6-0489-4F41-8B22-64C83F010B9A}" presName="sibTrans" presStyleCnt="0"/>
      <dgm:spPr/>
    </dgm:pt>
    <dgm:pt modelId="{B72F417A-45AE-4CA9-BF85-39B9635675AE}" type="pres">
      <dgm:prSet presAssocID="{C98EA8B9-FF6D-47B3-ADBE-B0A473705906}" presName="node" presStyleLbl="node1" presStyleIdx="7" presStyleCnt="16">
        <dgm:presLayoutVars>
          <dgm:bulletEnabled val="1"/>
        </dgm:presLayoutVars>
      </dgm:prSet>
      <dgm:spPr/>
    </dgm:pt>
    <dgm:pt modelId="{0D1F0345-4450-4BB4-916C-2CD974CFD983}" type="pres">
      <dgm:prSet presAssocID="{E5A33164-5ACE-4BD3-A489-D808601BB126}" presName="sibTrans" presStyleCnt="0"/>
      <dgm:spPr/>
    </dgm:pt>
    <dgm:pt modelId="{4E3C59FC-1E1D-4D74-AD62-388DCF51AF97}" type="pres">
      <dgm:prSet presAssocID="{2A3358A0-695E-4595-AAB4-0EE522D6D9A9}" presName="node" presStyleLbl="node1" presStyleIdx="8" presStyleCnt="16">
        <dgm:presLayoutVars>
          <dgm:bulletEnabled val="1"/>
        </dgm:presLayoutVars>
      </dgm:prSet>
      <dgm:spPr/>
    </dgm:pt>
    <dgm:pt modelId="{7E3E3F29-4D13-4E00-9137-A91E32F84B45}" type="pres">
      <dgm:prSet presAssocID="{D2946638-17C4-4402-B634-A117AB462906}" presName="sibTrans" presStyleCnt="0"/>
      <dgm:spPr/>
    </dgm:pt>
    <dgm:pt modelId="{D0ACF433-54A7-4CCC-BEC7-78888AEFF9AF}" type="pres">
      <dgm:prSet presAssocID="{F9F1C232-1CA1-4111-9FD9-4A1778983318}" presName="node" presStyleLbl="node1" presStyleIdx="9" presStyleCnt="16">
        <dgm:presLayoutVars>
          <dgm:bulletEnabled val="1"/>
        </dgm:presLayoutVars>
      </dgm:prSet>
      <dgm:spPr/>
    </dgm:pt>
    <dgm:pt modelId="{B7319B07-86DD-4C1A-8EC0-3CF3E4D8773B}" type="pres">
      <dgm:prSet presAssocID="{1F6864FC-812F-4BF5-BCF6-87946AB28709}" presName="sibTrans" presStyleCnt="0"/>
      <dgm:spPr/>
    </dgm:pt>
    <dgm:pt modelId="{E89857F3-34CF-4E3F-9AFF-41C4BDC94B01}" type="pres">
      <dgm:prSet presAssocID="{9CE0ED88-E469-489B-869C-C7AF302C5F8D}" presName="node" presStyleLbl="node1" presStyleIdx="10" presStyleCnt="16">
        <dgm:presLayoutVars>
          <dgm:bulletEnabled val="1"/>
        </dgm:presLayoutVars>
      </dgm:prSet>
      <dgm:spPr/>
    </dgm:pt>
    <dgm:pt modelId="{5877C6C0-2220-4374-A920-FFA92C2F88E6}" type="pres">
      <dgm:prSet presAssocID="{DB95466B-6563-446A-8D90-A5B6C0362733}" presName="sibTrans" presStyleCnt="0"/>
      <dgm:spPr/>
    </dgm:pt>
    <dgm:pt modelId="{AA592624-A7B5-4596-84BE-1DFF25155B33}" type="pres">
      <dgm:prSet presAssocID="{EA2F3797-F10E-4D82-AD5D-635E977CE82D}" presName="node" presStyleLbl="node1" presStyleIdx="11" presStyleCnt="16">
        <dgm:presLayoutVars>
          <dgm:bulletEnabled val="1"/>
        </dgm:presLayoutVars>
      </dgm:prSet>
      <dgm:spPr/>
    </dgm:pt>
    <dgm:pt modelId="{7ACB2AC0-B623-4FBE-A0D4-E29BF13F05BC}" type="pres">
      <dgm:prSet presAssocID="{D5B421C1-B032-4253-85D2-13788E100F3E}" presName="sibTrans" presStyleCnt="0"/>
      <dgm:spPr/>
    </dgm:pt>
    <dgm:pt modelId="{E92BD13E-EC1A-40D4-A195-B176EFDA2C2D}" type="pres">
      <dgm:prSet presAssocID="{59598561-4851-4DD2-B8B4-C1CF14971D75}" presName="node" presStyleLbl="node1" presStyleIdx="12" presStyleCnt="16">
        <dgm:presLayoutVars>
          <dgm:bulletEnabled val="1"/>
        </dgm:presLayoutVars>
      </dgm:prSet>
      <dgm:spPr/>
    </dgm:pt>
    <dgm:pt modelId="{2A4D89FC-9B7B-44B7-BCB7-C6A6451D4144}" type="pres">
      <dgm:prSet presAssocID="{BE9DFB37-B793-442C-81EF-7C0115C5B6CA}" presName="sibTrans" presStyleCnt="0"/>
      <dgm:spPr/>
    </dgm:pt>
    <dgm:pt modelId="{6327901A-9F59-41FD-BF41-84692E3BE50C}" type="pres">
      <dgm:prSet presAssocID="{423EC0AB-50CF-45A2-9F59-AF66044E6DB3}" presName="node" presStyleLbl="node1" presStyleIdx="13" presStyleCnt="16">
        <dgm:presLayoutVars>
          <dgm:bulletEnabled val="1"/>
        </dgm:presLayoutVars>
      </dgm:prSet>
      <dgm:spPr/>
    </dgm:pt>
    <dgm:pt modelId="{935ED19D-41C3-442E-812C-51ECEB0188E4}" type="pres">
      <dgm:prSet presAssocID="{EBA34E20-E29F-48B7-92EC-624563AB3EF4}" presName="sibTrans" presStyleCnt="0"/>
      <dgm:spPr/>
    </dgm:pt>
    <dgm:pt modelId="{2E8B12A3-BFB3-4397-9BCB-CAACEC568793}" type="pres">
      <dgm:prSet presAssocID="{5475BC10-4426-4835-BBB1-DCF799F0CF95}" presName="node" presStyleLbl="node1" presStyleIdx="14" presStyleCnt="16">
        <dgm:presLayoutVars>
          <dgm:bulletEnabled val="1"/>
        </dgm:presLayoutVars>
      </dgm:prSet>
      <dgm:spPr/>
    </dgm:pt>
    <dgm:pt modelId="{0B58FDCD-143E-4A35-9A2D-CE428E8A238F}" type="pres">
      <dgm:prSet presAssocID="{32AAD221-3A79-4479-8DF9-2AF86EAEF9B8}" presName="sibTrans" presStyleCnt="0"/>
      <dgm:spPr/>
    </dgm:pt>
    <dgm:pt modelId="{9AF8640C-435C-4BB0-8ADD-08A7EB344E28}" type="pres">
      <dgm:prSet presAssocID="{320713D1-B8F2-4699-B91F-02FA5EB1DFEE}" presName="node" presStyleLbl="node1" presStyleIdx="15" presStyleCnt="16">
        <dgm:presLayoutVars>
          <dgm:bulletEnabled val="1"/>
        </dgm:presLayoutVars>
      </dgm:prSet>
      <dgm:spPr/>
    </dgm:pt>
  </dgm:ptLst>
  <dgm:cxnLst>
    <dgm:cxn modelId="{B1E4FC09-ADF0-458E-A9F9-7FD508442330}" type="presOf" srcId="{D583CB21-3C37-4609-A6D6-2C95B7A0D2EC}" destId="{598A8F9B-B999-4FD1-A733-F2742AE652CC}" srcOrd="0" destOrd="0" presId="urn:microsoft.com/office/officeart/2005/8/layout/default"/>
    <dgm:cxn modelId="{DEA82B13-C25A-43D4-A2AB-2030BEC389BD}" type="presOf" srcId="{303CDEDC-1E8B-4B7E-8760-C9E3C3D20646}" destId="{5906485B-1CF8-482B-A474-C2BED5E72D50}" srcOrd="0" destOrd="0" presId="urn:microsoft.com/office/officeart/2005/8/layout/default"/>
    <dgm:cxn modelId="{276D5D1B-A46B-494F-8E50-63C671C9DFB9}" srcId="{7A322FB5-9BD8-4E6B-BA51-F151A206E4C2}" destId="{A5E0FA3C-434D-4CC2-BA0A-2D541F153DE7}" srcOrd="1" destOrd="0" parTransId="{C7FFBDC8-BD06-48DA-974D-6A557C5252DD}" sibTransId="{84AA20E9-96B1-40CA-8ED3-CFAA244C1297}"/>
    <dgm:cxn modelId="{397C2823-11A7-43C0-B1E4-4755506BB5AE}" srcId="{7A322FB5-9BD8-4E6B-BA51-F151A206E4C2}" destId="{5475BC10-4426-4835-BBB1-DCF799F0CF95}" srcOrd="14" destOrd="0" parTransId="{934FC9D8-54F3-47D3-B5CD-64B7E9D14309}" sibTransId="{32AAD221-3A79-4479-8DF9-2AF86EAEF9B8}"/>
    <dgm:cxn modelId="{8F4B6434-A15A-4640-A5F0-7D635AF19587}" srcId="{7A322FB5-9BD8-4E6B-BA51-F151A206E4C2}" destId="{423EC0AB-50CF-45A2-9F59-AF66044E6DB3}" srcOrd="13" destOrd="0" parTransId="{ADCA6811-6D0B-440B-B93B-002B5BC08A87}" sibTransId="{EBA34E20-E29F-48B7-92EC-624563AB3EF4}"/>
    <dgm:cxn modelId="{4B7B8137-43A6-43D5-B874-2E44C9BE88F4}" srcId="{7A322FB5-9BD8-4E6B-BA51-F151A206E4C2}" destId="{67423295-9B6A-44DE-BA6A-D078AD18E66E}" srcOrd="3" destOrd="0" parTransId="{85A624FA-7697-4F19-B6CD-6AF8F95D1D31}" sibTransId="{21A3DE40-36A1-4954-B572-EEFE5E9762EB}"/>
    <dgm:cxn modelId="{89B8F13E-352F-4A60-B55A-846C2D7B5C8A}" type="presOf" srcId="{423EC0AB-50CF-45A2-9F59-AF66044E6DB3}" destId="{6327901A-9F59-41FD-BF41-84692E3BE50C}" srcOrd="0" destOrd="0" presId="urn:microsoft.com/office/officeart/2005/8/layout/default"/>
    <dgm:cxn modelId="{5A2FBF5B-B8FF-4AC5-8AF2-BD71E1E34A63}" srcId="{7A322FB5-9BD8-4E6B-BA51-F151A206E4C2}" destId="{F9F1C232-1CA1-4111-9FD9-4A1778983318}" srcOrd="9" destOrd="0" parTransId="{5E83D4F2-C2D4-4C60-A96B-2923B74E373C}" sibTransId="{1F6864FC-812F-4BF5-BCF6-87946AB28709}"/>
    <dgm:cxn modelId="{A6807144-CEC5-4261-BBED-7DB803F7A955}" type="presOf" srcId="{59598561-4851-4DD2-B8B4-C1CF14971D75}" destId="{E92BD13E-EC1A-40D4-A195-B176EFDA2C2D}" srcOrd="0" destOrd="0" presId="urn:microsoft.com/office/officeart/2005/8/layout/default"/>
    <dgm:cxn modelId="{93D05751-3206-4BF3-9ED9-45F98D26F6E7}" srcId="{7A322FB5-9BD8-4E6B-BA51-F151A206E4C2}" destId="{2A3358A0-695E-4595-AAB4-0EE522D6D9A9}" srcOrd="8" destOrd="0" parTransId="{96991DA3-706A-4FA1-B4B5-79C3F70B563C}" sibTransId="{D2946638-17C4-4402-B634-A117AB462906}"/>
    <dgm:cxn modelId="{E5C84556-4BE2-41DA-8698-B5D29DB97314}" type="presOf" srcId="{5B49DAB7-8AAD-4793-8682-9921E1AA93F6}" destId="{D30599A6-79DC-44CB-A48F-51BB29DE05FE}" srcOrd="0" destOrd="0" presId="urn:microsoft.com/office/officeart/2005/8/layout/default"/>
    <dgm:cxn modelId="{7FF89182-2A5F-48F2-99C8-86E255937652}" srcId="{7A322FB5-9BD8-4E6B-BA51-F151A206E4C2}" destId="{9CE0ED88-E469-489B-869C-C7AF302C5F8D}" srcOrd="10" destOrd="0" parTransId="{EEEA7D9B-6B8C-419B-9F97-F8D00E6569F9}" sibTransId="{DB95466B-6563-446A-8D90-A5B6C0362733}"/>
    <dgm:cxn modelId="{6EBE4986-81D6-4938-A5CE-EB6B75413850}" type="presOf" srcId="{7A322FB5-9BD8-4E6B-BA51-F151A206E4C2}" destId="{D369AA0A-0D08-4F6F-83AA-29C9B3CB2224}" srcOrd="0" destOrd="0" presId="urn:microsoft.com/office/officeart/2005/8/layout/default"/>
    <dgm:cxn modelId="{29342D8D-C075-4CA2-A1CF-67096883D280}" type="presOf" srcId="{C98EA8B9-FF6D-47B3-ADBE-B0A473705906}" destId="{B72F417A-45AE-4CA9-BF85-39B9635675AE}" srcOrd="0" destOrd="0" presId="urn:microsoft.com/office/officeart/2005/8/layout/default"/>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ECA07F97-1DE5-479E-AD41-BEA12FB11A38}" type="presOf" srcId="{EA2F3797-F10E-4D82-AD5D-635E977CE82D}" destId="{AA592624-A7B5-4596-84BE-1DFF25155B33}" srcOrd="0" destOrd="0" presId="urn:microsoft.com/office/officeart/2005/8/layout/default"/>
    <dgm:cxn modelId="{60101F98-9D92-4A51-ABE4-4A0FB4FDA6F1}" srcId="{7A322FB5-9BD8-4E6B-BA51-F151A206E4C2}" destId="{303CDEDC-1E8B-4B7E-8760-C9E3C3D20646}" srcOrd="2" destOrd="0" parTransId="{B26E03D5-4512-4DDD-90D4-83AB4BC1BF88}" sibTransId="{45232097-DDF5-4B5C-A8D4-AA3773CC58A3}"/>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86E11AB0-0FF6-4140-B325-01D5700DF074}" type="presOf" srcId="{57D5625F-210D-4909-B8C5-F45BB0E3DF6C}" destId="{9F9F69B9-B29B-40DB-B935-D1440E32E965}" srcOrd="0" destOrd="0" presId="urn:microsoft.com/office/officeart/2005/8/layout/default"/>
    <dgm:cxn modelId="{971CE9B4-7EB1-4893-BE74-54FDAFFF281D}" srcId="{7A322FB5-9BD8-4E6B-BA51-F151A206E4C2}" destId="{320713D1-B8F2-4699-B91F-02FA5EB1DFEE}" srcOrd="15" destOrd="0" parTransId="{950D02B6-1D39-40B5-9BCE-A01B3CE441D3}" sibTransId="{40A710A6-AB4A-48F1-B8CC-D1846491ABA5}"/>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65A67BE5-EE6C-491C-A588-D957BB06A02F}" type="presOf" srcId="{67423295-9B6A-44DE-BA6A-D078AD18E66E}" destId="{CF5B08E1-D198-40BD-835F-A2A62551A293}" srcOrd="0" destOrd="0" presId="urn:microsoft.com/office/officeart/2005/8/layout/default"/>
    <dgm:cxn modelId="{C4C4C7E8-5FD9-4025-BAC0-E9A268D8D5A6}" type="presOf" srcId="{DA15FEB8-35A7-4221-8028-626C1308C1CE}" destId="{4F93423B-5E15-46AB-9908-F34C7DBC3DC9}" srcOrd="0" destOrd="0" presId="urn:microsoft.com/office/officeart/2005/8/layout/default"/>
    <dgm:cxn modelId="{DAACD5EB-3B39-465E-A920-0D2434FB3A27}" srcId="{7A322FB5-9BD8-4E6B-BA51-F151A206E4C2}" destId="{DA15FEB8-35A7-4221-8028-626C1308C1CE}" srcOrd="0" destOrd="0" parTransId="{EECC1F78-C022-429C-878A-9F751898201B}" sibTransId="{2E3433A2-3786-4F32-8028-E367782E0281}"/>
    <dgm:cxn modelId="{8981C6F1-EDF0-4771-8E80-171FDBAA217A}" type="presOf" srcId="{5475BC10-4426-4835-BBB1-DCF799F0CF95}" destId="{2E8B12A3-BFB3-4397-9BCB-CAACEC568793}" srcOrd="0" destOrd="0" presId="urn:microsoft.com/office/officeart/2005/8/layout/default"/>
    <dgm:cxn modelId="{B80F2AF3-A975-4CD6-8694-FA65B70E87E0}" type="presOf" srcId="{F9F1C232-1CA1-4111-9FD9-4A1778983318}" destId="{D0ACF433-54A7-4CCC-BEC7-78888AEFF9AF}" srcOrd="0" destOrd="0" presId="urn:microsoft.com/office/officeart/2005/8/layout/default"/>
    <dgm:cxn modelId="{51EDF1F4-3E45-42C9-B3ED-DC5CB5387389}" type="presOf" srcId="{A5E0FA3C-434D-4CC2-BA0A-2D541F153DE7}" destId="{75506D3F-ECF1-445C-9C31-3645ADF98A3F}" srcOrd="0" destOrd="0" presId="urn:microsoft.com/office/officeart/2005/8/layout/default"/>
    <dgm:cxn modelId="{64043EF9-A84D-4020-9542-9935FD5DBEF9}" type="presOf" srcId="{9CE0ED88-E469-489B-869C-C7AF302C5F8D}" destId="{E89857F3-34CF-4E3F-9AFF-41C4BDC94B01}" srcOrd="0" destOrd="0" presId="urn:microsoft.com/office/officeart/2005/8/layout/default"/>
    <dgm:cxn modelId="{217DEDF9-6582-4B53-A888-7463B6372B31}" type="presOf" srcId="{2A3358A0-695E-4595-AAB4-0EE522D6D9A9}" destId="{4E3C59FC-1E1D-4D74-AD62-388DCF51AF97}" srcOrd="0" destOrd="0" presId="urn:microsoft.com/office/officeart/2005/8/layout/default"/>
    <dgm:cxn modelId="{1D9947FE-B811-49DD-933F-03ACCE02E3D3}" type="presOf" srcId="{320713D1-B8F2-4699-B91F-02FA5EB1DFEE}" destId="{9AF8640C-435C-4BB0-8ADD-08A7EB344E28}" srcOrd="0" destOrd="0" presId="urn:microsoft.com/office/officeart/2005/8/layout/default"/>
    <dgm:cxn modelId="{E9C03DE5-FA70-4891-824A-0EDCBB5F610E}" type="presParOf" srcId="{D369AA0A-0D08-4F6F-83AA-29C9B3CB2224}" destId="{4F93423B-5E15-46AB-9908-F34C7DBC3DC9}" srcOrd="0" destOrd="0" presId="urn:microsoft.com/office/officeart/2005/8/layout/default"/>
    <dgm:cxn modelId="{5F580457-23F5-48B5-9B99-1E2260268304}" type="presParOf" srcId="{D369AA0A-0D08-4F6F-83AA-29C9B3CB2224}" destId="{ABB1569B-CB48-47C8-9ACB-77AB431AACFD}" srcOrd="1" destOrd="0" presId="urn:microsoft.com/office/officeart/2005/8/layout/default"/>
    <dgm:cxn modelId="{A7539338-D177-4038-9984-2593DB36E9D9}" type="presParOf" srcId="{D369AA0A-0D08-4F6F-83AA-29C9B3CB2224}" destId="{75506D3F-ECF1-445C-9C31-3645ADF98A3F}" srcOrd="2" destOrd="0" presId="urn:microsoft.com/office/officeart/2005/8/layout/default"/>
    <dgm:cxn modelId="{569C00CF-1AE4-456B-A06E-8EB8942CA1BC}" type="presParOf" srcId="{D369AA0A-0D08-4F6F-83AA-29C9B3CB2224}" destId="{A1EAE3D7-EBCB-4D36-AB78-458EB2369060}" srcOrd="3" destOrd="0" presId="urn:microsoft.com/office/officeart/2005/8/layout/default"/>
    <dgm:cxn modelId="{156F2FEB-3A43-42DE-9F1C-CDD6FA141590}" type="presParOf" srcId="{D369AA0A-0D08-4F6F-83AA-29C9B3CB2224}" destId="{5906485B-1CF8-482B-A474-C2BED5E72D50}" srcOrd="4" destOrd="0" presId="urn:microsoft.com/office/officeart/2005/8/layout/default"/>
    <dgm:cxn modelId="{853F7534-45EC-42D8-A46A-D5566D07D93E}" type="presParOf" srcId="{D369AA0A-0D08-4F6F-83AA-29C9B3CB2224}" destId="{660F9F78-61A6-4101-AFD3-8CFDD2A7AC2D}" srcOrd="5" destOrd="0" presId="urn:microsoft.com/office/officeart/2005/8/layout/default"/>
    <dgm:cxn modelId="{A99AB587-4965-45CE-9F8F-9D1BC5A33E9F}" type="presParOf" srcId="{D369AA0A-0D08-4F6F-83AA-29C9B3CB2224}" destId="{CF5B08E1-D198-40BD-835F-A2A62551A293}" srcOrd="6" destOrd="0" presId="urn:microsoft.com/office/officeart/2005/8/layout/default"/>
    <dgm:cxn modelId="{91B764FB-122E-4D5B-A37D-F8050BDEFCB0}" type="presParOf" srcId="{D369AA0A-0D08-4F6F-83AA-29C9B3CB2224}" destId="{3D98DA57-F1E3-4134-BCE8-C77DAF9403DF}" srcOrd="7" destOrd="0" presId="urn:microsoft.com/office/officeart/2005/8/layout/default"/>
    <dgm:cxn modelId="{B0C1C72A-5140-4F59-A491-7BBF8B732B3D}" type="presParOf" srcId="{D369AA0A-0D08-4F6F-83AA-29C9B3CB2224}" destId="{9F9F69B9-B29B-40DB-B935-D1440E32E965}" srcOrd="8" destOrd="0" presId="urn:microsoft.com/office/officeart/2005/8/layout/default"/>
    <dgm:cxn modelId="{146EDF14-C567-4AD3-B07E-E9CF06C2F2A2}" type="presParOf" srcId="{D369AA0A-0D08-4F6F-83AA-29C9B3CB2224}" destId="{3ABC6DB8-B87F-44B6-AEA8-C97F6DA1A53F}" srcOrd="9" destOrd="0" presId="urn:microsoft.com/office/officeart/2005/8/layout/default"/>
    <dgm:cxn modelId="{9D6884CA-715C-4103-A87A-F5BF9D8A8784}" type="presParOf" srcId="{D369AA0A-0D08-4F6F-83AA-29C9B3CB2224}" destId="{598A8F9B-B999-4FD1-A733-F2742AE652CC}" srcOrd="10" destOrd="0" presId="urn:microsoft.com/office/officeart/2005/8/layout/default"/>
    <dgm:cxn modelId="{FBC9632A-FA7A-45F4-A8B7-70CB3879967F}" type="presParOf" srcId="{D369AA0A-0D08-4F6F-83AA-29C9B3CB2224}" destId="{060258CD-3995-4192-A40D-921C35FC6022}" srcOrd="11" destOrd="0" presId="urn:microsoft.com/office/officeart/2005/8/layout/default"/>
    <dgm:cxn modelId="{AECD0226-9C78-48CA-8F28-0AC3C0316D3C}" type="presParOf" srcId="{D369AA0A-0D08-4F6F-83AA-29C9B3CB2224}" destId="{D30599A6-79DC-44CB-A48F-51BB29DE05FE}" srcOrd="12" destOrd="0" presId="urn:microsoft.com/office/officeart/2005/8/layout/default"/>
    <dgm:cxn modelId="{65122EBA-E9CA-4AFD-8A2E-41089C549F2B}" type="presParOf" srcId="{D369AA0A-0D08-4F6F-83AA-29C9B3CB2224}" destId="{C99D8C88-CF11-4743-BEBD-EAF374C09EB8}" srcOrd="13" destOrd="0" presId="urn:microsoft.com/office/officeart/2005/8/layout/default"/>
    <dgm:cxn modelId="{5D715F6C-3BFA-4B1E-A650-F60A76167CBD}" type="presParOf" srcId="{D369AA0A-0D08-4F6F-83AA-29C9B3CB2224}" destId="{B72F417A-45AE-4CA9-BF85-39B9635675AE}" srcOrd="14" destOrd="0" presId="urn:microsoft.com/office/officeart/2005/8/layout/default"/>
    <dgm:cxn modelId="{7988A7F6-33F9-41B3-988B-1386F49CDB1F}" type="presParOf" srcId="{D369AA0A-0D08-4F6F-83AA-29C9B3CB2224}" destId="{0D1F0345-4450-4BB4-916C-2CD974CFD983}" srcOrd="15" destOrd="0" presId="urn:microsoft.com/office/officeart/2005/8/layout/default"/>
    <dgm:cxn modelId="{434C6430-9425-4714-A2A6-5F6B22CAAF97}" type="presParOf" srcId="{D369AA0A-0D08-4F6F-83AA-29C9B3CB2224}" destId="{4E3C59FC-1E1D-4D74-AD62-388DCF51AF97}" srcOrd="16" destOrd="0" presId="urn:microsoft.com/office/officeart/2005/8/layout/default"/>
    <dgm:cxn modelId="{EDA7BE21-1764-495E-B3CE-2C0D8AF2BE18}" type="presParOf" srcId="{D369AA0A-0D08-4F6F-83AA-29C9B3CB2224}" destId="{7E3E3F29-4D13-4E00-9137-A91E32F84B45}" srcOrd="17" destOrd="0" presId="urn:microsoft.com/office/officeart/2005/8/layout/default"/>
    <dgm:cxn modelId="{CE458D51-C673-498B-95A3-28EA6A9B28A5}" type="presParOf" srcId="{D369AA0A-0D08-4F6F-83AA-29C9B3CB2224}" destId="{D0ACF433-54A7-4CCC-BEC7-78888AEFF9AF}" srcOrd="18" destOrd="0" presId="urn:microsoft.com/office/officeart/2005/8/layout/default"/>
    <dgm:cxn modelId="{9D4A105A-02E0-4CF9-94D9-7207474D12A1}" type="presParOf" srcId="{D369AA0A-0D08-4F6F-83AA-29C9B3CB2224}" destId="{B7319B07-86DD-4C1A-8EC0-3CF3E4D8773B}" srcOrd="19" destOrd="0" presId="urn:microsoft.com/office/officeart/2005/8/layout/default"/>
    <dgm:cxn modelId="{472E41F0-7754-45D4-A54F-23DCC2A47032}" type="presParOf" srcId="{D369AA0A-0D08-4F6F-83AA-29C9B3CB2224}" destId="{E89857F3-34CF-4E3F-9AFF-41C4BDC94B01}" srcOrd="20" destOrd="0" presId="urn:microsoft.com/office/officeart/2005/8/layout/default"/>
    <dgm:cxn modelId="{DC44FB3D-EDBB-496B-B7E3-354ABA90778F}" type="presParOf" srcId="{D369AA0A-0D08-4F6F-83AA-29C9B3CB2224}" destId="{5877C6C0-2220-4374-A920-FFA92C2F88E6}" srcOrd="21" destOrd="0" presId="urn:microsoft.com/office/officeart/2005/8/layout/default"/>
    <dgm:cxn modelId="{0B0BBD74-9A8C-4DEF-8FC7-FF2D5C25C2A4}" type="presParOf" srcId="{D369AA0A-0D08-4F6F-83AA-29C9B3CB2224}" destId="{AA592624-A7B5-4596-84BE-1DFF25155B33}" srcOrd="22" destOrd="0" presId="urn:microsoft.com/office/officeart/2005/8/layout/default"/>
    <dgm:cxn modelId="{896A2625-7B94-4509-A467-8CC77A2EABD9}" type="presParOf" srcId="{D369AA0A-0D08-4F6F-83AA-29C9B3CB2224}" destId="{7ACB2AC0-B623-4FBE-A0D4-E29BF13F05BC}" srcOrd="23" destOrd="0" presId="urn:microsoft.com/office/officeart/2005/8/layout/default"/>
    <dgm:cxn modelId="{EE323C53-C645-4DA3-BC3D-5F3972B93EFB}" type="presParOf" srcId="{D369AA0A-0D08-4F6F-83AA-29C9B3CB2224}" destId="{E92BD13E-EC1A-40D4-A195-B176EFDA2C2D}" srcOrd="24" destOrd="0" presId="urn:microsoft.com/office/officeart/2005/8/layout/default"/>
    <dgm:cxn modelId="{07F151CB-48F2-4761-B1D1-EB11CB503586}" type="presParOf" srcId="{D369AA0A-0D08-4F6F-83AA-29C9B3CB2224}" destId="{2A4D89FC-9B7B-44B7-BCB7-C6A6451D4144}" srcOrd="25" destOrd="0" presId="urn:microsoft.com/office/officeart/2005/8/layout/default"/>
    <dgm:cxn modelId="{6C2E6CCC-0213-41DA-B106-232CF0B6FA4B}" type="presParOf" srcId="{D369AA0A-0D08-4F6F-83AA-29C9B3CB2224}" destId="{6327901A-9F59-41FD-BF41-84692E3BE50C}" srcOrd="26" destOrd="0" presId="urn:microsoft.com/office/officeart/2005/8/layout/default"/>
    <dgm:cxn modelId="{67DDEA46-4A4C-42D4-AEA0-BEC86ACFA649}" type="presParOf" srcId="{D369AA0A-0D08-4F6F-83AA-29C9B3CB2224}" destId="{935ED19D-41C3-442E-812C-51ECEB0188E4}" srcOrd="27" destOrd="0" presId="urn:microsoft.com/office/officeart/2005/8/layout/default"/>
    <dgm:cxn modelId="{756445EE-72E3-4CB0-B70E-CB75F793C944}" type="presParOf" srcId="{D369AA0A-0D08-4F6F-83AA-29C9B3CB2224}" destId="{2E8B12A3-BFB3-4397-9BCB-CAACEC568793}" srcOrd="28" destOrd="0" presId="urn:microsoft.com/office/officeart/2005/8/layout/default"/>
    <dgm:cxn modelId="{C0C317CA-5C33-4168-803D-88605C2C4B9D}" type="presParOf" srcId="{D369AA0A-0D08-4F6F-83AA-29C9B3CB2224}" destId="{0B58FDCD-143E-4A35-9A2D-CE428E8A238F}" srcOrd="29" destOrd="0" presId="urn:microsoft.com/office/officeart/2005/8/layout/default"/>
    <dgm:cxn modelId="{6F5B4D9B-488C-41BD-85A0-70FD2A27C413}" type="presParOf" srcId="{D369AA0A-0D08-4F6F-83AA-29C9B3CB2224}" destId="{9AF8640C-435C-4BB0-8ADD-08A7EB344E28}"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1A5AA-1979-452C-85AB-56F98FE3E4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B97590-23AE-4AB3-ADAC-D9F1B661AAB5}">
      <dgm:prSet/>
      <dgm:spPr/>
      <dgm:t>
        <a:bodyPr/>
        <a:lstStyle/>
        <a:p>
          <a:r>
            <a:rPr lang="en-US" b="1"/>
            <a:t>Mondays – ENGLISH </a:t>
          </a:r>
          <a:r>
            <a:rPr lang="en-US"/>
            <a:t>(please see the schedule for which teach is staying for tutoring. The schedule is posted in all English teacher Classrooms)</a:t>
          </a:r>
        </a:p>
      </dgm:t>
    </dgm:pt>
    <dgm:pt modelId="{D42C4084-8C17-4BCD-B15B-E60D05CA4861}" type="parTrans" cxnId="{795E13E7-7135-4BB8-9530-27FF42B1400F}">
      <dgm:prSet/>
      <dgm:spPr/>
      <dgm:t>
        <a:bodyPr/>
        <a:lstStyle/>
        <a:p>
          <a:endParaRPr lang="en-US"/>
        </a:p>
      </dgm:t>
    </dgm:pt>
    <dgm:pt modelId="{2EFFAA34-6AB3-48A1-9AE3-5AFBECA613F1}" type="sibTrans" cxnId="{795E13E7-7135-4BB8-9530-27FF42B1400F}">
      <dgm:prSet/>
      <dgm:spPr/>
      <dgm:t>
        <a:bodyPr/>
        <a:lstStyle/>
        <a:p>
          <a:endParaRPr lang="en-US"/>
        </a:p>
      </dgm:t>
    </dgm:pt>
    <dgm:pt modelId="{93886485-20E3-439D-B714-EB9CF323991C}">
      <dgm:prSet/>
      <dgm:spPr/>
      <dgm:t>
        <a:bodyPr/>
        <a:lstStyle/>
        <a:p>
          <a:r>
            <a:rPr lang="en-US" b="1"/>
            <a:t>Tuesdays – Math </a:t>
          </a:r>
          <a:r>
            <a:rPr lang="en-US"/>
            <a:t>(ALL Math teachers)</a:t>
          </a:r>
        </a:p>
      </dgm:t>
    </dgm:pt>
    <dgm:pt modelId="{E651BF83-4BFA-4AD6-BC9A-7BFBA9EB12CE}" type="parTrans" cxnId="{474B519A-7AF3-4819-A460-C8EF06AFC86B}">
      <dgm:prSet/>
      <dgm:spPr/>
      <dgm:t>
        <a:bodyPr/>
        <a:lstStyle/>
        <a:p>
          <a:endParaRPr lang="en-US"/>
        </a:p>
      </dgm:t>
    </dgm:pt>
    <dgm:pt modelId="{27698DC1-309C-4AA4-959C-5110503E13AF}" type="sibTrans" cxnId="{474B519A-7AF3-4819-A460-C8EF06AFC86B}">
      <dgm:prSet/>
      <dgm:spPr/>
      <dgm:t>
        <a:bodyPr/>
        <a:lstStyle/>
        <a:p>
          <a:endParaRPr lang="en-US"/>
        </a:p>
      </dgm:t>
    </dgm:pt>
    <dgm:pt modelId="{1C4A6266-AFB2-40CC-BE02-350C5F124FF4}">
      <dgm:prSet/>
      <dgm:spPr/>
      <dgm:t>
        <a:bodyPr/>
        <a:lstStyle/>
        <a:p>
          <a:r>
            <a:rPr lang="en-US" b="1"/>
            <a:t>Wednesdays – Social Studies </a:t>
          </a:r>
          <a:endParaRPr lang="en-US"/>
        </a:p>
      </dgm:t>
    </dgm:pt>
    <dgm:pt modelId="{53EF7E8C-15B4-44A7-8379-F9F111AFE058}" type="parTrans" cxnId="{4EEE4139-1F3C-4AD2-90C8-06AF3EAEA428}">
      <dgm:prSet/>
      <dgm:spPr/>
      <dgm:t>
        <a:bodyPr/>
        <a:lstStyle/>
        <a:p>
          <a:endParaRPr lang="en-US"/>
        </a:p>
      </dgm:t>
    </dgm:pt>
    <dgm:pt modelId="{3D4504F4-AF4B-41A3-838D-688B9E0D09BA}" type="sibTrans" cxnId="{4EEE4139-1F3C-4AD2-90C8-06AF3EAEA428}">
      <dgm:prSet/>
      <dgm:spPr/>
      <dgm:t>
        <a:bodyPr/>
        <a:lstStyle/>
        <a:p>
          <a:endParaRPr lang="en-US"/>
        </a:p>
      </dgm:t>
    </dgm:pt>
    <dgm:pt modelId="{BCB693C2-7F86-4BB6-A382-8C89F0F5542B}">
      <dgm:prSet/>
      <dgm:spPr/>
      <dgm:t>
        <a:bodyPr/>
        <a:lstStyle/>
        <a:p>
          <a:r>
            <a:rPr lang="en-US" b="1"/>
            <a:t>Thursdays – Science</a:t>
          </a:r>
          <a:endParaRPr lang="en-US"/>
        </a:p>
      </dgm:t>
    </dgm:pt>
    <dgm:pt modelId="{26FCC78A-7B4F-4F56-A6EE-6FFD44E18896}" type="parTrans" cxnId="{C047955E-8A8D-4987-AEAA-284B5EC05BFD}">
      <dgm:prSet/>
      <dgm:spPr/>
      <dgm:t>
        <a:bodyPr/>
        <a:lstStyle/>
        <a:p>
          <a:endParaRPr lang="en-US"/>
        </a:p>
      </dgm:t>
    </dgm:pt>
    <dgm:pt modelId="{71A9EF9E-930B-4034-8836-8349DA5163AB}" type="sibTrans" cxnId="{C047955E-8A8D-4987-AEAA-284B5EC05BFD}">
      <dgm:prSet/>
      <dgm:spPr/>
      <dgm:t>
        <a:bodyPr/>
        <a:lstStyle/>
        <a:p>
          <a:endParaRPr lang="en-US"/>
        </a:p>
      </dgm:t>
    </dgm:pt>
    <dgm:pt modelId="{FFC636FC-BCB4-4B7F-AF39-DE3493BEA1D4}">
      <dgm:prSet/>
      <dgm:spPr/>
      <dgm:t>
        <a:bodyPr/>
        <a:lstStyle/>
        <a:p>
          <a:r>
            <a:rPr lang="en-US" b="1"/>
            <a:t>Fridays – NONE</a:t>
          </a:r>
          <a:endParaRPr lang="en-US"/>
        </a:p>
      </dgm:t>
    </dgm:pt>
    <dgm:pt modelId="{02BE50DE-15E1-4981-8F54-59CD85454C6F}" type="parTrans" cxnId="{3F442021-0AB9-4135-91E0-2B63E72027BF}">
      <dgm:prSet/>
      <dgm:spPr/>
      <dgm:t>
        <a:bodyPr/>
        <a:lstStyle/>
        <a:p>
          <a:endParaRPr lang="en-US"/>
        </a:p>
      </dgm:t>
    </dgm:pt>
    <dgm:pt modelId="{BC1E2063-0F6E-4E63-8BE4-0C455FA25AA5}" type="sibTrans" cxnId="{3F442021-0AB9-4135-91E0-2B63E72027BF}">
      <dgm:prSet/>
      <dgm:spPr/>
      <dgm:t>
        <a:bodyPr/>
        <a:lstStyle/>
        <a:p>
          <a:endParaRPr lang="en-US"/>
        </a:p>
      </dgm:t>
    </dgm:pt>
    <dgm:pt modelId="{7E0C8FF5-8153-4CCE-9051-0862A50CD664}">
      <dgm:prSet/>
      <dgm:spPr/>
      <dgm:t>
        <a:bodyPr/>
        <a:lstStyle/>
        <a:p>
          <a:r>
            <a:rPr lang="en-US"/>
            <a:t>Need tutoring for electives? See your teacher to schedule. </a:t>
          </a:r>
        </a:p>
      </dgm:t>
    </dgm:pt>
    <dgm:pt modelId="{1C80AAD5-4BA8-48D6-B29A-420F781676DA}" type="parTrans" cxnId="{E23541DD-A05F-4878-8650-CE8182D38EEF}">
      <dgm:prSet/>
      <dgm:spPr/>
      <dgm:t>
        <a:bodyPr/>
        <a:lstStyle/>
        <a:p>
          <a:endParaRPr lang="en-US"/>
        </a:p>
      </dgm:t>
    </dgm:pt>
    <dgm:pt modelId="{4F8BA1C6-B7E4-46AD-A4DC-357C1C1AA31A}" type="sibTrans" cxnId="{E23541DD-A05F-4878-8650-CE8182D38EEF}">
      <dgm:prSet/>
      <dgm:spPr/>
      <dgm:t>
        <a:bodyPr/>
        <a:lstStyle/>
        <a:p>
          <a:endParaRPr lang="en-US"/>
        </a:p>
      </dgm:t>
    </dgm:pt>
    <dgm:pt modelId="{24BE6DA6-44AA-41A5-98AE-B22F0CC9F1DC}" type="pres">
      <dgm:prSet presAssocID="{5431A5AA-1979-452C-85AB-56F98FE3E47F}" presName="linear" presStyleCnt="0">
        <dgm:presLayoutVars>
          <dgm:animLvl val="lvl"/>
          <dgm:resizeHandles val="exact"/>
        </dgm:presLayoutVars>
      </dgm:prSet>
      <dgm:spPr/>
    </dgm:pt>
    <dgm:pt modelId="{2F3E206F-A42F-4138-AD11-5E5AC7DE32AF}" type="pres">
      <dgm:prSet presAssocID="{B1B97590-23AE-4AB3-ADAC-D9F1B661AAB5}" presName="parentText" presStyleLbl="node1" presStyleIdx="0" presStyleCnt="6">
        <dgm:presLayoutVars>
          <dgm:chMax val="0"/>
          <dgm:bulletEnabled val="1"/>
        </dgm:presLayoutVars>
      </dgm:prSet>
      <dgm:spPr/>
    </dgm:pt>
    <dgm:pt modelId="{CED5D40F-7413-4B49-8B4D-A1D7FA1F6CA3}" type="pres">
      <dgm:prSet presAssocID="{2EFFAA34-6AB3-48A1-9AE3-5AFBECA613F1}" presName="spacer" presStyleCnt="0"/>
      <dgm:spPr/>
    </dgm:pt>
    <dgm:pt modelId="{8DC050DB-60BA-4FE8-8DE8-396FF4E55AA0}" type="pres">
      <dgm:prSet presAssocID="{93886485-20E3-439D-B714-EB9CF323991C}" presName="parentText" presStyleLbl="node1" presStyleIdx="1" presStyleCnt="6">
        <dgm:presLayoutVars>
          <dgm:chMax val="0"/>
          <dgm:bulletEnabled val="1"/>
        </dgm:presLayoutVars>
      </dgm:prSet>
      <dgm:spPr/>
    </dgm:pt>
    <dgm:pt modelId="{6267A2DA-B68C-4B03-B60A-496DCBBCFE78}" type="pres">
      <dgm:prSet presAssocID="{27698DC1-309C-4AA4-959C-5110503E13AF}" presName="spacer" presStyleCnt="0"/>
      <dgm:spPr/>
    </dgm:pt>
    <dgm:pt modelId="{AEB33403-A9DD-4A76-84EF-F31E380B70EB}" type="pres">
      <dgm:prSet presAssocID="{1C4A6266-AFB2-40CC-BE02-350C5F124FF4}" presName="parentText" presStyleLbl="node1" presStyleIdx="2" presStyleCnt="6">
        <dgm:presLayoutVars>
          <dgm:chMax val="0"/>
          <dgm:bulletEnabled val="1"/>
        </dgm:presLayoutVars>
      </dgm:prSet>
      <dgm:spPr/>
    </dgm:pt>
    <dgm:pt modelId="{7C818091-C1E3-4B58-B6D1-380362516870}" type="pres">
      <dgm:prSet presAssocID="{3D4504F4-AF4B-41A3-838D-688B9E0D09BA}" presName="spacer" presStyleCnt="0"/>
      <dgm:spPr/>
    </dgm:pt>
    <dgm:pt modelId="{40E4B2E1-64C0-42A2-8AF2-80A245796102}" type="pres">
      <dgm:prSet presAssocID="{BCB693C2-7F86-4BB6-A382-8C89F0F5542B}" presName="parentText" presStyleLbl="node1" presStyleIdx="3" presStyleCnt="6">
        <dgm:presLayoutVars>
          <dgm:chMax val="0"/>
          <dgm:bulletEnabled val="1"/>
        </dgm:presLayoutVars>
      </dgm:prSet>
      <dgm:spPr/>
    </dgm:pt>
    <dgm:pt modelId="{734EFCA3-3340-490A-8DD7-9A424D8BD81D}" type="pres">
      <dgm:prSet presAssocID="{71A9EF9E-930B-4034-8836-8349DA5163AB}" presName="spacer" presStyleCnt="0"/>
      <dgm:spPr/>
    </dgm:pt>
    <dgm:pt modelId="{B4EA8E6F-BD17-4BE2-A1AB-65085EECFC50}" type="pres">
      <dgm:prSet presAssocID="{FFC636FC-BCB4-4B7F-AF39-DE3493BEA1D4}" presName="parentText" presStyleLbl="node1" presStyleIdx="4" presStyleCnt="6">
        <dgm:presLayoutVars>
          <dgm:chMax val="0"/>
          <dgm:bulletEnabled val="1"/>
        </dgm:presLayoutVars>
      </dgm:prSet>
      <dgm:spPr/>
    </dgm:pt>
    <dgm:pt modelId="{483A2082-6D0E-4F60-8CD9-9123A48B904F}" type="pres">
      <dgm:prSet presAssocID="{BC1E2063-0F6E-4E63-8BE4-0C455FA25AA5}" presName="spacer" presStyleCnt="0"/>
      <dgm:spPr/>
    </dgm:pt>
    <dgm:pt modelId="{D473E561-6ABC-4C34-B8C0-3D01D5BC65E8}" type="pres">
      <dgm:prSet presAssocID="{7E0C8FF5-8153-4CCE-9051-0862A50CD664}" presName="parentText" presStyleLbl="node1" presStyleIdx="5" presStyleCnt="6">
        <dgm:presLayoutVars>
          <dgm:chMax val="0"/>
          <dgm:bulletEnabled val="1"/>
        </dgm:presLayoutVars>
      </dgm:prSet>
      <dgm:spPr/>
    </dgm:pt>
  </dgm:ptLst>
  <dgm:cxnLst>
    <dgm:cxn modelId="{3F442021-0AB9-4135-91E0-2B63E72027BF}" srcId="{5431A5AA-1979-452C-85AB-56F98FE3E47F}" destId="{FFC636FC-BCB4-4B7F-AF39-DE3493BEA1D4}" srcOrd="4" destOrd="0" parTransId="{02BE50DE-15E1-4981-8F54-59CD85454C6F}" sibTransId="{BC1E2063-0F6E-4E63-8BE4-0C455FA25AA5}"/>
    <dgm:cxn modelId="{4EEE4139-1F3C-4AD2-90C8-06AF3EAEA428}" srcId="{5431A5AA-1979-452C-85AB-56F98FE3E47F}" destId="{1C4A6266-AFB2-40CC-BE02-350C5F124FF4}" srcOrd="2" destOrd="0" parTransId="{53EF7E8C-15B4-44A7-8379-F9F111AFE058}" sibTransId="{3D4504F4-AF4B-41A3-838D-688B9E0D09BA}"/>
    <dgm:cxn modelId="{1F98313C-6BBC-472D-8ADF-792143291099}" type="presOf" srcId="{BCB693C2-7F86-4BB6-A382-8C89F0F5542B}" destId="{40E4B2E1-64C0-42A2-8AF2-80A245796102}" srcOrd="0" destOrd="0" presId="urn:microsoft.com/office/officeart/2005/8/layout/vList2"/>
    <dgm:cxn modelId="{92276B40-6ABF-44A7-83CA-55461981C1B2}" type="presOf" srcId="{7E0C8FF5-8153-4CCE-9051-0862A50CD664}" destId="{D473E561-6ABC-4C34-B8C0-3D01D5BC65E8}" srcOrd="0" destOrd="0" presId="urn:microsoft.com/office/officeart/2005/8/layout/vList2"/>
    <dgm:cxn modelId="{C047955E-8A8D-4987-AEAA-284B5EC05BFD}" srcId="{5431A5AA-1979-452C-85AB-56F98FE3E47F}" destId="{BCB693C2-7F86-4BB6-A382-8C89F0F5542B}" srcOrd="3" destOrd="0" parTransId="{26FCC78A-7B4F-4F56-A6EE-6FFD44E18896}" sibTransId="{71A9EF9E-930B-4034-8836-8349DA5163AB}"/>
    <dgm:cxn modelId="{99BD1783-A07F-4F40-BC81-167066CD4D2C}" type="presOf" srcId="{93886485-20E3-439D-B714-EB9CF323991C}" destId="{8DC050DB-60BA-4FE8-8DE8-396FF4E55AA0}" srcOrd="0" destOrd="0" presId="urn:microsoft.com/office/officeart/2005/8/layout/vList2"/>
    <dgm:cxn modelId="{97D2738D-1CF1-4D52-B148-4A0B8E090591}" type="presOf" srcId="{FFC636FC-BCB4-4B7F-AF39-DE3493BEA1D4}" destId="{B4EA8E6F-BD17-4BE2-A1AB-65085EECFC50}" srcOrd="0" destOrd="0" presId="urn:microsoft.com/office/officeart/2005/8/layout/vList2"/>
    <dgm:cxn modelId="{474B519A-7AF3-4819-A460-C8EF06AFC86B}" srcId="{5431A5AA-1979-452C-85AB-56F98FE3E47F}" destId="{93886485-20E3-439D-B714-EB9CF323991C}" srcOrd="1" destOrd="0" parTransId="{E651BF83-4BFA-4AD6-BC9A-7BFBA9EB12CE}" sibTransId="{27698DC1-309C-4AA4-959C-5110503E13AF}"/>
    <dgm:cxn modelId="{6D0C4DB8-4ED6-4223-86CD-2265239B5CA9}" type="presOf" srcId="{5431A5AA-1979-452C-85AB-56F98FE3E47F}" destId="{24BE6DA6-44AA-41A5-98AE-B22F0CC9F1DC}" srcOrd="0" destOrd="0" presId="urn:microsoft.com/office/officeart/2005/8/layout/vList2"/>
    <dgm:cxn modelId="{017A8BD8-B1A3-4867-BCFD-CCF8524BD90C}" type="presOf" srcId="{B1B97590-23AE-4AB3-ADAC-D9F1B661AAB5}" destId="{2F3E206F-A42F-4138-AD11-5E5AC7DE32AF}" srcOrd="0" destOrd="0" presId="urn:microsoft.com/office/officeart/2005/8/layout/vList2"/>
    <dgm:cxn modelId="{E23541DD-A05F-4878-8650-CE8182D38EEF}" srcId="{5431A5AA-1979-452C-85AB-56F98FE3E47F}" destId="{7E0C8FF5-8153-4CCE-9051-0862A50CD664}" srcOrd="5" destOrd="0" parTransId="{1C80AAD5-4BA8-48D6-B29A-420F781676DA}" sibTransId="{4F8BA1C6-B7E4-46AD-A4DC-357C1C1AA31A}"/>
    <dgm:cxn modelId="{795E13E7-7135-4BB8-9530-27FF42B1400F}" srcId="{5431A5AA-1979-452C-85AB-56F98FE3E47F}" destId="{B1B97590-23AE-4AB3-ADAC-D9F1B661AAB5}" srcOrd="0" destOrd="0" parTransId="{D42C4084-8C17-4BCD-B15B-E60D05CA4861}" sibTransId="{2EFFAA34-6AB3-48A1-9AE3-5AFBECA613F1}"/>
    <dgm:cxn modelId="{F78B14F2-34B5-4F6F-8513-1EF799BD3666}" type="presOf" srcId="{1C4A6266-AFB2-40CC-BE02-350C5F124FF4}" destId="{AEB33403-A9DD-4A76-84EF-F31E380B70EB}" srcOrd="0" destOrd="0" presId="urn:microsoft.com/office/officeart/2005/8/layout/vList2"/>
    <dgm:cxn modelId="{101E7359-9CCD-4768-9FDB-6738169A2509}" type="presParOf" srcId="{24BE6DA6-44AA-41A5-98AE-B22F0CC9F1DC}" destId="{2F3E206F-A42F-4138-AD11-5E5AC7DE32AF}" srcOrd="0" destOrd="0" presId="urn:microsoft.com/office/officeart/2005/8/layout/vList2"/>
    <dgm:cxn modelId="{69E63F22-67F6-4D9B-A472-DCD9396B7F93}" type="presParOf" srcId="{24BE6DA6-44AA-41A5-98AE-B22F0CC9F1DC}" destId="{CED5D40F-7413-4B49-8B4D-A1D7FA1F6CA3}" srcOrd="1" destOrd="0" presId="urn:microsoft.com/office/officeart/2005/8/layout/vList2"/>
    <dgm:cxn modelId="{9B726F01-05A0-422D-BE04-5428FBD5097D}" type="presParOf" srcId="{24BE6DA6-44AA-41A5-98AE-B22F0CC9F1DC}" destId="{8DC050DB-60BA-4FE8-8DE8-396FF4E55AA0}" srcOrd="2" destOrd="0" presId="urn:microsoft.com/office/officeart/2005/8/layout/vList2"/>
    <dgm:cxn modelId="{27949BCF-23ED-46D9-9082-5F7BD39A3686}" type="presParOf" srcId="{24BE6DA6-44AA-41A5-98AE-B22F0CC9F1DC}" destId="{6267A2DA-B68C-4B03-B60A-496DCBBCFE78}" srcOrd="3" destOrd="0" presId="urn:microsoft.com/office/officeart/2005/8/layout/vList2"/>
    <dgm:cxn modelId="{645B5C65-BA7F-42E2-A7F9-9169C6B36BD8}" type="presParOf" srcId="{24BE6DA6-44AA-41A5-98AE-B22F0CC9F1DC}" destId="{AEB33403-A9DD-4A76-84EF-F31E380B70EB}" srcOrd="4" destOrd="0" presId="urn:microsoft.com/office/officeart/2005/8/layout/vList2"/>
    <dgm:cxn modelId="{D470467D-28F7-4A89-9E3F-829266D351CB}" type="presParOf" srcId="{24BE6DA6-44AA-41A5-98AE-B22F0CC9F1DC}" destId="{7C818091-C1E3-4B58-B6D1-380362516870}" srcOrd="5" destOrd="0" presId="urn:microsoft.com/office/officeart/2005/8/layout/vList2"/>
    <dgm:cxn modelId="{E1FCA078-B6EF-47E0-8CA8-BB25AAA27753}" type="presParOf" srcId="{24BE6DA6-44AA-41A5-98AE-B22F0CC9F1DC}" destId="{40E4B2E1-64C0-42A2-8AF2-80A245796102}" srcOrd="6" destOrd="0" presId="urn:microsoft.com/office/officeart/2005/8/layout/vList2"/>
    <dgm:cxn modelId="{4E455EF4-CBF0-4B0F-9147-D221B001F1ED}" type="presParOf" srcId="{24BE6DA6-44AA-41A5-98AE-B22F0CC9F1DC}" destId="{734EFCA3-3340-490A-8DD7-9A424D8BD81D}" srcOrd="7" destOrd="0" presId="urn:microsoft.com/office/officeart/2005/8/layout/vList2"/>
    <dgm:cxn modelId="{DBE357CF-CF32-4445-8268-C04F0C88D93A}" type="presParOf" srcId="{24BE6DA6-44AA-41A5-98AE-B22F0CC9F1DC}" destId="{B4EA8E6F-BD17-4BE2-A1AB-65085EECFC50}" srcOrd="8" destOrd="0" presId="urn:microsoft.com/office/officeart/2005/8/layout/vList2"/>
    <dgm:cxn modelId="{87546FE8-C6A8-4C82-ABBF-7C11FF336411}" type="presParOf" srcId="{24BE6DA6-44AA-41A5-98AE-B22F0CC9F1DC}" destId="{483A2082-6D0E-4F60-8CD9-9123A48B904F}" srcOrd="9" destOrd="0" presId="urn:microsoft.com/office/officeart/2005/8/layout/vList2"/>
    <dgm:cxn modelId="{7E87BC4A-2D65-4F11-8239-275CA2141A17}" type="presParOf" srcId="{24BE6DA6-44AA-41A5-98AE-B22F0CC9F1DC}" destId="{D473E561-6ABC-4C34-B8C0-3D01D5BC65E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Warning</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r>
            <a:rPr lang="en-US" sz="1600" b="1">
              <a:solidFill>
                <a:schemeClr val="tx1"/>
              </a:solidFill>
            </a:rPr>
            <a:t>A warning issued by 1</a:t>
          </a:r>
          <a:r>
            <a:rPr lang="en-US" sz="1600" b="1" baseline="30000">
              <a:solidFill>
                <a:schemeClr val="tx1"/>
              </a:solidFill>
            </a:rPr>
            <a:t>st</a:t>
          </a:r>
          <a:r>
            <a:rPr lang="en-US" sz="1600" b="1">
              <a:solidFill>
                <a:schemeClr val="tx1"/>
              </a:solidFill>
            </a:rPr>
            <a:t> period teacher or Staff. Email sent home via Concierge. </a:t>
          </a: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r>
            <a:rPr lang="en-US" sz="1400" b="1">
              <a:solidFill>
                <a:schemeClr val="tx1"/>
              </a:solidFill>
            </a:rPr>
            <a:t>Tuesday &amp; Thursday inside the cafeteria. Attendance will be taken; 30 minutes to eat lunch and 20 minutes to clean up inside and outside of cafeteria</a:t>
          </a: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Monday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Monday Detention afterschool. 3:50pm to 4:50pm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Referral &amp; Behavior Probation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Saturday Detention</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9:30am to 12:30pm</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and 9-week behavior probation contract.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8BCDD-1E20-4967-9F8F-1EB3D70BA0D7}">
      <dsp:nvSpPr>
        <dsp:cNvPr id="0" name=""/>
        <dsp:cNvSpPr/>
      </dsp:nvSpPr>
      <dsp:spPr>
        <a:xfrm>
          <a:off x="0" y="8748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Set high expectations</a:t>
          </a:r>
          <a:endParaRPr lang="en-US" sz="2100" kern="1200"/>
        </a:p>
      </dsp:txBody>
      <dsp:txXfrm>
        <a:off x="38981" y="126464"/>
        <a:ext cx="5331222" cy="720562"/>
      </dsp:txXfrm>
    </dsp:sp>
    <dsp:sp modelId="{2C5159F6-24A8-473C-8C40-B2559B090B64}">
      <dsp:nvSpPr>
        <dsp:cNvPr id="0" name=""/>
        <dsp:cNvSpPr/>
      </dsp:nvSpPr>
      <dsp:spPr>
        <a:xfrm>
          <a:off x="0" y="94648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 - Objective</a:t>
          </a:r>
          <a:endParaRPr lang="en-US" sz="2100" kern="1200"/>
        </a:p>
      </dsp:txBody>
      <dsp:txXfrm>
        <a:off x="38981" y="985469"/>
        <a:ext cx="5331222" cy="720562"/>
      </dsp:txXfrm>
    </dsp:sp>
    <dsp:sp modelId="{1614B123-C4D5-4F23-B2D9-6931F518685E}">
      <dsp:nvSpPr>
        <dsp:cNvPr id="0" name=""/>
        <dsp:cNvSpPr/>
      </dsp:nvSpPr>
      <dsp:spPr>
        <a:xfrm>
          <a:off x="0" y="180549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M - Meaningful curriculum</a:t>
          </a:r>
          <a:endParaRPr lang="en-US" sz="2100" kern="1200"/>
        </a:p>
      </dsp:txBody>
      <dsp:txXfrm>
        <a:off x="38981" y="1844474"/>
        <a:ext cx="5331222" cy="720562"/>
      </dsp:txXfrm>
    </dsp:sp>
    <dsp:sp modelId="{A236543D-CC14-478F-A607-D039E8590C52}">
      <dsp:nvSpPr>
        <dsp:cNvPr id="0" name=""/>
        <dsp:cNvSpPr/>
      </dsp:nvSpPr>
      <dsp:spPr>
        <a:xfrm>
          <a:off x="0" y="266449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Effective</a:t>
          </a:r>
          <a:endParaRPr lang="en-US" sz="2100" kern="1200"/>
        </a:p>
      </dsp:txBody>
      <dsp:txXfrm>
        <a:off x="38981" y="2703479"/>
        <a:ext cx="5331222" cy="720562"/>
      </dsp:txXfrm>
    </dsp:sp>
    <dsp:sp modelId="{5EE3644C-9FFC-4229-B97B-E0CD389CCF5C}">
      <dsp:nvSpPr>
        <dsp:cNvPr id="0" name=""/>
        <dsp:cNvSpPr/>
      </dsp:nvSpPr>
      <dsp:spPr>
        <a:xfrm>
          <a:off x="0" y="352350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R -  Resourceful and responsible life long 	learners</a:t>
          </a:r>
          <a:endParaRPr lang="en-US" sz="2100" kern="1200"/>
        </a:p>
      </dsp:txBody>
      <dsp:txXfrm>
        <a:off x="38981" y="3562484"/>
        <a:ext cx="5331222" cy="720562"/>
      </dsp:txXfrm>
    </dsp:sp>
    <dsp:sp modelId="{EE606629-76DA-44EF-BB34-78BBE78F7DC7}">
      <dsp:nvSpPr>
        <dsp:cNvPr id="0" name=""/>
        <dsp:cNvSpPr/>
      </dsp:nvSpPr>
      <dsp:spPr>
        <a:xfrm>
          <a:off x="0" y="438250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Scholars who achieve proficiency and beyond</a:t>
          </a:r>
          <a:endParaRPr lang="en-US" sz="2100" kern="1200"/>
        </a:p>
      </dsp:txBody>
      <dsp:txXfrm>
        <a:off x="38981" y="4421489"/>
        <a:ext cx="5331222" cy="720562"/>
      </dsp:txXfrm>
    </dsp:sp>
    <dsp:sp modelId="{499A2F1D-F2C1-490D-94FA-A34757A998BF}">
      <dsp:nvSpPr>
        <dsp:cNvPr id="0" name=""/>
        <dsp:cNvSpPr/>
      </dsp:nvSpPr>
      <dsp:spPr>
        <a:xfrm>
          <a:off x="0" y="524151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Evaluate continuously and use data to drive 	curriculum</a:t>
          </a:r>
          <a:endParaRPr lang="en-US" sz="2100" kern="1200"/>
        </a:p>
      </dsp:txBody>
      <dsp:txXfrm>
        <a:off x="38981" y="5280494"/>
        <a:ext cx="5331222" cy="720562"/>
      </dsp:txXfrm>
    </dsp:sp>
    <dsp:sp modelId="{167A99F4-6A3C-458B-8198-4A3A8E57C00C}">
      <dsp:nvSpPr>
        <dsp:cNvPr id="0" name=""/>
        <dsp:cNvSpPr/>
      </dsp:nvSpPr>
      <dsp:spPr>
        <a:xfrm>
          <a:off x="0" y="6100519"/>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 - Teachers who are highly qualified</a:t>
          </a:r>
          <a:endParaRPr lang="en-US" sz="2100" kern="1200"/>
        </a:p>
      </dsp:txBody>
      <dsp:txXfrm>
        <a:off x="38981" y="6139500"/>
        <a:ext cx="5331222"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3423B-5E15-46AB-9908-F34C7DBC3DC9}">
      <dsp:nvSpPr>
        <dsp:cNvPr id="0" name=""/>
        <dsp:cNvSpPr/>
      </dsp:nvSpPr>
      <dsp:spPr>
        <a:xfrm>
          <a:off x="3693"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u="sng" kern="1200"/>
            <a:t>DO NOT. . </a:t>
          </a:r>
          <a:r>
            <a:rPr lang="en-US" sz="1900" b="1" kern="1200"/>
            <a:t>.</a:t>
          </a:r>
          <a:r>
            <a:rPr lang="en-US" sz="1900" b="1" kern="1200">
              <a:latin typeface="Calibri Light" panose="020F0302020204030204"/>
            </a:rPr>
            <a:t> </a:t>
          </a:r>
          <a:endParaRPr lang="en-US" sz="1900" kern="1200"/>
        </a:p>
      </dsp:txBody>
      <dsp:txXfrm>
        <a:off x="3693" y="71422"/>
        <a:ext cx="2929830" cy="1757898"/>
      </dsp:txXfrm>
    </dsp:sp>
    <dsp:sp modelId="{75506D3F-ECF1-445C-9C31-3645ADF98A3F}">
      <dsp:nvSpPr>
        <dsp:cNvPr id="0" name=""/>
        <dsp:cNvSpPr/>
      </dsp:nvSpPr>
      <dsp:spPr>
        <a:xfrm>
          <a:off x="3226506"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out” in the stairwells or on the second floor during lunch.</a:t>
          </a:r>
        </a:p>
      </dsp:txBody>
      <dsp:txXfrm>
        <a:off x="3226506" y="71422"/>
        <a:ext cx="2929830" cy="1757898"/>
      </dsp:txXfrm>
    </dsp:sp>
    <dsp:sp modelId="{5906485B-1CF8-482B-A474-C2BED5E72D50}">
      <dsp:nvSpPr>
        <dsp:cNvPr id="0" name=""/>
        <dsp:cNvSpPr/>
      </dsp:nvSpPr>
      <dsp:spPr>
        <a:xfrm>
          <a:off x="6449320"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Chew gum. DO NOT BRING GUM!</a:t>
          </a:r>
        </a:p>
      </dsp:txBody>
      <dsp:txXfrm>
        <a:off x="6449320" y="71422"/>
        <a:ext cx="2929830" cy="1757898"/>
      </dsp:txXfrm>
    </dsp:sp>
    <dsp:sp modelId="{CF5B08E1-D198-40BD-835F-A2A62551A293}">
      <dsp:nvSpPr>
        <dsp:cNvPr id="0" name=""/>
        <dsp:cNvSpPr/>
      </dsp:nvSpPr>
      <dsp:spPr>
        <a:xfrm>
          <a:off x="9672134"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Go on the basketball court with a skateboard!</a:t>
          </a:r>
        </a:p>
      </dsp:txBody>
      <dsp:txXfrm>
        <a:off x="9672134" y="71422"/>
        <a:ext cx="2929830" cy="1757898"/>
      </dsp:txXfrm>
    </dsp:sp>
    <dsp:sp modelId="{9F9F69B9-B29B-40DB-B935-D1440E32E965}">
      <dsp:nvSpPr>
        <dsp:cNvPr id="0" name=""/>
        <dsp:cNvSpPr/>
      </dsp:nvSpPr>
      <dsp:spPr>
        <a:xfrm>
          <a:off x="3693"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Use the elevator without approval from the office.</a:t>
          </a:r>
          <a:r>
            <a:rPr lang="en-US" sz="1900" kern="1200">
              <a:latin typeface="Calibri Light" panose="020F0302020204030204"/>
            </a:rPr>
            <a:t> </a:t>
          </a:r>
          <a:endParaRPr lang="en-US" sz="1900" kern="1200"/>
        </a:p>
      </dsp:txBody>
      <dsp:txXfrm>
        <a:off x="3693" y="2122303"/>
        <a:ext cx="2929830" cy="1757898"/>
      </dsp:txXfrm>
    </dsp:sp>
    <dsp:sp modelId="{598A8F9B-B999-4FD1-A733-F2742AE652CC}">
      <dsp:nvSpPr>
        <dsp:cNvPr id="0" name=""/>
        <dsp:cNvSpPr/>
      </dsp:nvSpPr>
      <dsp:spPr>
        <a:xfrm>
          <a:off x="3226506"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Leave campus if you are a Middle Schooler, Freshman or Sophomore (Except for DE students)</a:t>
          </a:r>
        </a:p>
      </dsp:txBody>
      <dsp:txXfrm>
        <a:off x="3226506" y="2122303"/>
        <a:ext cx="2929830" cy="1757898"/>
      </dsp:txXfrm>
    </dsp:sp>
    <dsp:sp modelId="{D30599A6-79DC-44CB-A48F-51BB29DE05FE}">
      <dsp:nvSpPr>
        <dsp:cNvPr id="0" name=""/>
        <dsp:cNvSpPr/>
      </dsp:nvSpPr>
      <dsp:spPr>
        <a:xfrm>
          <a:off x="6449320"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Allow an underclassmen in your vehicle without prior permission, or you will lose all privileges for the remainder of the school year.</a:t>
          </a:r>
        </a:p>
      </dsp:txBody>
      <dsp:txXfrm>
        <a:off x="6449320" y="2122303"/>
        <a:ext cx="2929830" cy="1757898"/>
      </dsp:txXfrm>
    </dsp:sp>
    <dsp:sp modelId="{B72F417A-45AE-4CA9-BF85-39B9635675AE}">
      <dsp:nvSpPr>
        <dsp:cNvPr id="0" name=""/>
        <dsp:cNvSpPr/>
      </dsp:nvSpPr>
      <dsp:spPr>
        <a:xfrm>
          <a:off x="9672134"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off the balcony.</a:t>
          </a:r>
        </a:p>
      </dsp:txBody>
      <dsp:txXfrm>
        <a:off x="9672134" y="2122303"/>
        <a:ext cx="2929830" cy="1757898"/>
      </dsp:txXfrm>
    </dsp:sp>
    <dsp:sp modelId="{4E3C59FC-1E1D-4D74-AD62-388DCF51AF97}">
      <dsp:nvSpPr>
        <dsp:cNvPr id="0" name=""/>
        <dsp:cNvSpPr/>
      </dsp:nvSpPr>
      <dsp:spPr>
        <a:xfrm>
          <a:off x="3693"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from the ground level to the 2</a:t>
          </a:r>
          <a:r>
            <a:rPr lang="en-US" sz="1900" kern="1200" baseline="30000"/>
            <a:t>nd</a:t>
          </a:r>
          <a:r>
            <a:rPr lang="en-US" sz="1900" kern="1200"/>
            <a:t> floor.</a:t>
          </a:r>
        </a:p>
      </dsp:txBody>
      <dsp:txXfrm>
        <a:off x="3693" y="4173185"/>
        <a:ext cx="2929830" cy="1757898"/>
      </dsp:txXfrm>
    </dsp:sp>
    <dsp:sp modelId="{D0ACF433-54A7-4CCC-BEC7-78888AEFF9AF}">
      <dsp:nvSpPr>
        <dsp:cNvPr id="0" name=""/>
        <dsp:cNvSpPr/>
      </dsp:nvSpPr>
      <dsp:spPr>
        <a:xfrm>
          <a:off x="3226506"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Eat or carry food over the basketball court or turf field</a:t>
          </a:r>
        </a:p>
      </dsp:txBody>
      <dsp:txXfrm>
        <a:off x="3226506" y="4173185"/>
        <a:ext cx="2929830" cy="1757898"/>
      </dsp:txXfrm>
    </dsp:sp>
    <dsp:sp modelId="{E89857F3-34CF-4E3F-9AFF-41C4BDC94B01}">
      <dsp:nvSpPr>
        <dsp:cNvPr id="0" name=""/>
        <dsp:cNvSpPr/>
      </dsp:nvSpPr>
      <dsp:spPr>
        <a:xfrm>
          <a:off x="6449320"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Litter or leave garbage around at lunch</a:t>
          </a:r>
        </a:p>
      </dsp:txBody>
      <dsp:txXfrm>
        <a:off x="6449320" y="4173185"/>
        <a:ext cx="2929830" cy="1757898"/>
      </dsp:txXfrm>
    </dsp:sp>
    <dsp:sp modelId="{AA592624-A7B5-4596-84BE-1DFF25155B33}">
      <dsp:nvSpPr>
        <dsp:cNvPr id="0" name=""/>
        <dsp:cNvSpPr/>
      </dsp:nvSpPr>
      <dsp:spPr>
        <a:xfrm>
          <a:off x="9672134"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Hang out by the wavy wall side or behind the basketball court bleachers</a:t>
          </a:r>
          <a:r>
            <a:rPr lang="en-US" sz="1900" kern="1200">
              <a:latin typeface="Calibri Light" panose="020F0302020204030204"/>
            </a:rPr>
            <a:t> </a:t>
          </a:r>
          <a:endParaRPr lang="en-US" sz="1900" kern="1200"/>
        </a:p>
      </dsp:txBody>
      <dsp:txXfrm>
        <a:off x="9672134" y="4173185"/>
        <a:ext cx="2929830" cy="1757898"/>
      </dsp:txXfrm>
    </dsp:sp>
    <dsp:sp modelId="{E92BD13E-EC1A-40D4-A195-B176EFDA2C2D}">
      <dsp:nvSpPr>
        <dsp:cNvPr id="0" name=""/>
        <dsp:cNvSpPr/>
      </dsp:nvSpPr>
      <dsp:spPr>
        <a:xfrm>
          <a:off x="3693"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on or grab the basketball nets/rims</a:t>
          </a:r>
        </a:p>
      </dsp:txBody>
      <dsp:txXfrm>
        <a:off x="3693" y="6224066"/>
        <a:ext cx="2929830" cy="1757898"/>
      </dsp:txXfrm>
    </dsp:sp>
    <dsp:sp modelId="{6327901A-9F59-41FD-BF41-84692E3BE50C}">
      <dsp:nvSpPr>
        <dsp:cNvPr id="0" name=""/>
        <dsp:cNvSpPr/>
      </dsp:nvSpPr>
      <dsp:spPr>
        <a:xfrm>
          <a:off x="3226506"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Playing “keep away” = a detention</a:t>
          </a:r>
        </a:p>
      </dsp:txBody>
      <dsp:txXfrm>
        <a:off x="3226506" y="6224066"/>
        <a:ext cx="2929830" cy="1757898"/>
      </dsp:txXfrm>
    </dsp:sp>
    <dsp:sp modelId="{2E8B12A3-BFB3-4397-9BCB-CAACEC568793}">
      <dsp:nvSpPr>
        <dsp:cNvPr id="0" name=""/>
        <dsp:cNvSpPr/>
      </dsp:nvSpPr>
      <dsp:spPr>
        <a:xfrm>
          <a:off x="6449320"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alibri Light" panose="020F0302020204030204"/>
            </a:rPr>
            <a:t>Yoga </a:t>
          </a:r>
          <a:r>
            <a:rPr lang="en-US" sz="1900" kern="1200"/>
            <a:t>pants/ leggings/ are not allowed.</a:t>
          </a:r>
          <a:r>
            <a:rPr lang="en-US" sz="1900" kern="1200">
              <a:latin typeface="Calibri Light" panose="020F0302020204030204"/>
            </a:rPr>
            <a:t> </a:t>
          </a:r>
          <a:r>
            <a:rPr lang="en-US" sz="1900" kern="1200"/>
            <a:t> Not even during dress down days. Dress code violations earn detentions</a:t>
          </a:r>
        </a:p>
      </dsp:txBody>
      <dsp:txXfrm>
        <a:off x="6449320" y="6224066"/>
        <a:ext cx="2929830" cy="1757898"/>
      </dsp:txXfrm>
    </dsp:sp>
    <dsp:sp modelId="{9AF8640C-435C-4BB0-8ADD-08A7EB344E28}">
      <dsp:nvSpPr>
        <dsp:cNvPr id="0" name=""/>
        <dsp:cNvSpPr/>
      </dsp:nvSpPr>
      <dsp:spPr>
        <a:xfrm>
          <a:off x="9672134"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You are not to go to the Deans’ office during class to argue a detention. You will be turned away.</a:t>
          </a:r>
          <a:r>
            <a:rPr lang="en-US" sz="1900" kern="1200">
              <a:latin typeface="Calibri Light" panose="020F0302020204030204"/>
            </a:rPr>
            <a:t> </a:t>
          </a:r>
          <a:endParaRPr lang="en-US" sz="1900" kern="1200"/>
        </a:p>
      </dsp:txBody>
      <dsp:txXfrm>
        <a:off x="9672134" y="6224066"/>
        <a:ext cx="2929830" cy="1757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E206F-A42F-4138-AD11-5E5AC7DE32AF}">
      <dsp:nvSpPr>
        <dsp:cNvPr id="0" name=""/>
        <dsp:cNvSpPr/>
      </dsp:nvSpPr>
      <dsp:spPr>
        <a:xfrm>
          <a:off x="0" y="14071"/>
          <a:ext cx="7360547"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Mondays – ENGLISH </a:t>
          </a:r>
          <a:r>
            <a:rPr lang="en-US" sz="3100" kern="1200"/>
            <a:t>(please see the schedule for which teach is staying for tutoring. The schedule is posted in all English teacher Classrooms)</a:t>
          </a:r>
        </a:p>
      </dsp:txBody>
      <dsp:txXfrm>
        <a:off x="60199" y="74270"/>
        <a:ext cx="7240149" cy="1112781"/>
      </dsp:txXfrm>
    </dsp:sp>
    <dsp:sp modelId="{8DC050DB-60BA-4FE8-8DE8-396FF4E55AA0}">
      <dsp:nvSpPr>
        <dsp:cNvPr id="0" name=""/>
        <dsp:cNvSpPr/>
      </dsp:nvSpPr>
      <dsp:spPr>
        <a:xfrm>
          <a:off x="0" y="1336531"/>
          <a:ext cx="7360547" cy="1233179"/>
        </a:xfrm>
        <a:prstGeom prst="roundRect">
          <a:avLst/>
        </a:prstGeom>
        <a:solidFill>
          <a:schemeClr val="accent2">
            <a:hueOff val="549268"/>
            <a:satOff val="-9762"/>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Tuesdays – Math </a:t>
          </a:r>
          <a:r>
            <a:rPr lang="en-US" sz="3100" kern="1200"/>
            <a:t>(ALL Math teachers)</a:t>
          </a:r>
        </a:p>
      </dsp:txBody>
      <dsp:txXfrm>
        <a:off x="60199" y="1396730"/>
        <a:ext cx="7240149" cy="1112781"/>
      </dsp:txXfrm>
    </dsp:sp>
    <dsp:sp modelId="{AEB33403-A9DD-4A76-84EF-F31E380B70EB}">
      <dsp:nvSpPr>
        <dsp:cNvPr id="0" name=""/>
        <dsp:cNvSpPr/>
      </dsp:nvSpPr>
      <dsp:spPr>
        <a:xfrm>
          <a:off x="0" y="2658991"/>
          <a:ext cx="7360547" cy="1233179"/>
        </a:xfrm>
        <a:prstGeom prst="roundRect">
          <a:avLst/>
        </a:prstGeom>
        <a:solidFill>
          <a:schemeClr val="accent2">
            <a:hueOff val="1098536"/>
            <a:satOff val="-19523"/>
            <a:lumOff val="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Wednesdays – Social Studies </a:t>
          </a:r>
          <a:endParaRPr lang="en-US" sz="3100" kern="1200"/>
        </a:p>
      </dsp:txBody>
      <dsp:txXfrm>
        <a:off x="60199" y="2719190"/>
        <a:ext cx="7240149" cy="1112781"/>
      </dsp:txXfrm>
    </dsp:sp>
    <dsp:sp modelId="{40E4B2E1-64C0-42A2-8AF2-80A245796102}">
      <dsp:nvSpPr>
        <dsp:cNvPr id="0" name=""/>
        <dsp:cNvSpPr/>
      </dsp:nvSpPr>
      <dsp:spPr>
        <a:xfrm>
          <a:off x="0" y="3981451"/>
          <a:ext cx="7360547" cy="1233179"/>
        </a:xfrm>
        <a:prstGeom prst="roundRect">
          <a:avLst/>
        </a:prstGeom>
        <a:solidFill>
          <a:schemeClr val="accent2">
            <a:hueOff val="1647804"/>
            <a:satOff val="-29285"/>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Thursdays – Science</a:t>
          </a:r>
          <a:endParaRPr lang="en-US" sz="3100" kern="1200"/>
        </a:p>
      </dsp:txBody>
      <dsp:txXfrm>
        <a:off x="60199" y="4041650"/>
        <a:ext cx="7240149" cy="1112781"/>
      </dsp:txXfrm>
    </dsp:sp>
    <dsp:sp modelId="{B4EA8E6F-BD17-4BE2-A1AB-65085EECFC50}">
      <dsp:nvSpPr>
        <dsp:cNvPr id="0" name=""/>
        <dsp:cNvSpPr/>
      </dsp:nvSpPr>
      <dsp:spPr>
        <a:xfrm>
          <a:off x="0" y="5303911"/>
          <a:ext cx="7360547" cy="1233179"/>
        </a:xfrm>
        <a:prstGeom prst="roundRect">
          <a:avLst/>
        </a:prstGeom>
        <a:solidFill>
          <a:schemeClr val="accent2">
            <a:hueOff val="2197072"/>
            <a:satOff val="-39046"/>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Fridays – NONE</a:t>
          </a:r>
          <a:endParaRPr lang="en-US" sz="3100" kern="1200"/>
        </a:p>
      </dsp:txBody>
      <dsp:txXfrm>
        <a:off x="60199" y="5364110"/>
        <a:ext cx="7240149" cy="1112781"/>
      </dsp:txXfrm>
    </dsp:sp>
    <dsp:sp modelId="{D473E561-6ABC-4C34-B8C0-3D01D5BC65E8}">
      <dsp:nvSpPr>
        <dsp:cNvPr id="0" name=""/>
        <dsp:cNvSpPr/>
      </dsp:nvSpPr>
      <dsp:spPr>
        <a:xfrm>
          <a:off x="0" y="6626371"/>
          <a:ext cx="7360547" cy="1233179"/>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Need tutoring for electives? See your teacher to schedule. </a:t>
          </a:r>
        </a:p>
      </dsp:txBody>
      <dsp:txXfrm>
        <a:off x="60199" y="6686570"/>
        <a:ext cx="7240149" cy="1112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213753" y="251267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6796" y="3976263"/>
          <a:ext cx="2412994" cy="911380"/>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Warning</a:t>
          </a:r>
        </a:p>
      </dsp:txBody>
      <dsp:txXfrm>
        <a:off x="56796" y="3976263"/>
        <a:ext cx="2299072" cy="911380"/>
      </dsp:txXfrm>
    </dsp:sp>
    <dsp:sp modelId="{810D7AA7-A541-4507-BE7F-36CCF210089F}">
      <dsp:nvSpPr>
        <dsp:cNvPr id="0" name=""/>
        <dsp:cNvSpPr/>
      </dsp:nvSpPr>
      <dsp:spPr>
        <a:xfrm>
          <a:off x="249836" y="1357946"/>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r>
            <a:rPr lang="en-US" sz="1600" b="1" kern="1200">
              <a:solidFill>
                <a:schemeClr val="tx1"/>
              </a:solidFill>
            </a:rPr>
            <a:t>A warning issued by 1</a:t>
          </a:r>
          <a:r>
            <a:rPr lang="en-US" sz="1600" b="1" kern="1200" baseline="30000">
              <a:solidFill>
                <a:schemeClr val="tx1"/>
              </a:solidFill>
            </a:rPr>
            <a:t>st</a:t>
          </a:r>
          <a:r>
            <a:rPr lang="en-US" sz="1600" b="1" kern="1200">
              <a:solidFill>
                <a:schemeClr val="tx1"/>
              </a:solidFill>
            </a:rPr>
            <a:t> period teacher or Staff. Email sent home via Concierge. </a:t>
          </a:r>
        </a:p>
      </dsp:txBody>
      <dsp:txXfrm>
        <a:off x="249836" y="1357946"/>
        <a:ext cx="1959351" cy="2502492"/>
      </dsp:txXfrm>
    </dsp:sp>
    <dsp:sp modelId="{E41E7729-FD3F-426D-804C-45BD60BD762D}">
      <dsp:nvSpPr>
        <dsp:cNvPr id="0" name=""/>
        <dsp:cNvSpPr/>
      </dsp:nvSpPr>
      <dsp:spPr>
        <a:xfrm rot="5400000">
          <a:off x="1024057"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294607" y="3949313"/>
          <a:ext cx="2412994" cy="911380"/>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2522452" y="3949313"/>
        <a:ext cx="1957304" cy="911380"/>
      </dsp:txXfrm>
    </dsp:sp>
    <dsp:sp modelId="{5E07F9E4-149C-4A89-848F-4ABDD305F0C5}">
      <dsp:nvSpPr>
        <dsp:cNvPr id="0" name=""/>
        <dsp:cNvSpPr/>
      </dsp:nvSpPr>
      <dsp:spPr>
        <a:xfrm>
          <a:off x="2487647"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r>
            <a:rPr lang="en-US" sz="1400" b="1" kern="1200">
              <a:solidFill>
                <a:schemeClr val="tx1"/>
              </a:solidFill>
            </a:rPr>
            <a:t>Tuesday &amp; Thursday inside the cafeteria. Attendance will be taken; 30 minutes to eat lunch and 20 minutes to clean up inside and outside of cafeteria</a:t>
          </a:r>
        </a:p>
      </dsp:txBody>
      <dsp:txXfrm>
        <a:off x="2487647" y="1330997"/>
        <a:ext cx="1959351" cy="2502492"/>
      </dsp:txXfrm>
    </dsp:sp>
    <dsp:sp modelId="{473F2067-7126-4D56-A328-5A8CFD3D8D52}">
      <dsp:nvSpPr>
        <dsp:cNvPr id="0" name=""/>
        <dsp:cNvSpPr/>
      </dsp:nvSpPr>
      <dsp:spPr>
        <a:xfrm rot="5400000">
          <a:off x="3316402"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586952" y="3949313"/>
          <a:ext cx="2412994" cy="911380"/>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dsp:txBody>
      <dsp:txXfrm>
        <a:off x="4814797" y="3949313"/>
        <a:ext cx="1957304" cy="911380"/>
      </dsp:txXfrm>
    </dsp:sp>
    <dsp:sp modelId="{FD7B29F2-0D66-4B4B-BC8A-82DA23575305}">
      <dsp:nvSpPr>
        <dsp:cNvPr id="0" name=""/>
        <dsp:cNvSpPr/>
      </dsp:nvSpPr>
      <dsp:spPr>
        <a:xfrm>
          <a:off x="4779992"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Monday Detention afterschool. 3:50pm to 4:50pm</a:t>
          </a:r>
        </a:p>
      </dsp:txBody>
      <dsp:txXfrm>
        <a:off x="4779992" y="1330997"/>
        <a:ext cx="1959351" cy="2502492"/>
      </dsp:txXfrm>
    </dsp:sp>
    <dsp:sp modelId="{7BF6E820-C6E3-4E2C-BB23-ADF9AD641C6B}">
      <dsp:nvSpPr>
        <dsp:cNvPr id="0" name=""/>
        <dsp:cNvSpPr/>
      </dsp:nvSpPr>
      <dsp:spPr>
        <a:xfrm rot="5400000">
          <a:off x="5608747"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879297" y="3949313"/>
          <a:ext cx="2412994" cy="911380"/>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7107142" y="3949313"/>
        <a:ext cx="1957304" cy="911380"/>
      </dsp:txXfrm>
    </dsp:sp>
    <dsp:sp modelId="{1D84544C-5924-422B-9546-A86AE4927E4C}">
      <dsp:nvSpPr>
        <dsp:cNvPr id="0" name=""/>
        <dsp:cNvSpPr/>
      </dsp:nvSpPr>
      <dsp:spPr>
        <a:xfrm>
          <a:off x="7072337" y="1330997"/>
          <a:ext cx="1959351" cy="2502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Saturday Detention</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9:30am to 12:30pm</a:t>
          </a:r>
        </a:p>
      </dsp:txBody>
      <dsp:txXfrm>
        <a:off x="7072337" y="1330997"/>
        <a:ext cx="1959351" cy="2502492"/>
      </dsp:txXfrm>
    </dsp:sp>
    <dsp:sp modelId="{0EE416CF-D8AE-41BD-BF35-9148040E1274}">
      <dsp:nvSpPr>
        <dsp:cNvPr id="0" name=""/>
        <dsp:cNvSpPr/>
      </dsp:nvSpPr>
      <dsp:spPr>
        <a:xfrm rot="5400000">
          <a:off x="7901092" y="2485723"/>
          <a:ext cx="2734140" cy="193039"/>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9171642" y="3949313"/>
          <a:ext cx="2412994" cy="911380"/>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Referral &amp; Behavior Probation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9399487" y="3949313"/>
        <a:ext cx="1957304" cy="911380"/>
      </dsp:txXfrm>
    </dsp:sp>
    <dsp:sp modelId="{7F54B493-FCA8-4A1F-A2B1-FCB26CA9C396}">
      <dsp:nvSpPr>
        <dsp:cNvPr id="0" name=""/>
        <dsp:cNvSpPr/>
      </dsp:nvSpPr>
      <dsp:spPr>
        <a:xfrm>
          <a:off x="9364681" y="1330997"/>
          <a:ext cx="1959351" cy="2062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and 9-week behavior probation contract.  </a:t>
          </a:r>
        </a:p>
      </dsp:txBody>
      <dsp:txXfrm>
        <a:off x="9364681" y="1330997"/>
        <a:ext cx="1959351" cy="20621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11" name="Shape 2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8794a74c9d_0_24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7.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Master" Target="../slideMasters/slideMaster17.xml"/><Relationship Id="rId4" Type="http://schemas.openxmlformats.org/officeDocument/2006/relationships/image" Target="../media/image37.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91D90-A7CA-4122-B20F-BC4D2C5C429D}"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26348791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91D90-A7CA-4122-B20F-BC4D2C5C429D}"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5173738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91D90-A7CA-4122-B20F-BC4D2C5C429D}"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6393323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9263959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5804402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700940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21930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62405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22559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239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30824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85734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70800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99955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1075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8035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60128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77850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625600" y="1596250"/>
            <a:ext cx="9753600" cy="4302660"/>
          </a:xfrm>
        </p:spPr>
        <p:txBody>
          <a:bodyPr anchor="b">
            <a:normAutofit/>
          </a:bodyPr>
          <a:lstStyle>
            <a:lvl1pPr algn="ctr">
              <a:defRPr sz="704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625600" y="6238904"/>
            <a:ext cx="9753600" cy="1614975"/>
          </a:xfrm>
        </p:spPr>
        <p:txBody>
          <a:bodyPr>
            <a:normAutofit/>
          </a:bodyPr>
          <a:lstStyle>
            <a:lvl1pPr marL="0" indent="0" algn="ctr">
              <a:lnSpc>
                <a:spcPct val="12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1/24/2023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01403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1/24/2023</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796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1/24/2023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204082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940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5836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1/24/2023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40044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95775" y="2466596"/>
            <a:ext cx="5501639"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95775" y="3638381"/>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583680" y="2466596"/>
            <a:ext cx="5528734"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583680" y="3638381"/>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1/24/2023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562818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1/24/2023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1364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1/24/2023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141413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1/24/2023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402004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1/24/2023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45428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1/24/2023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401020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1/24/2023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11687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1/24/2023</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1/24/2023</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1/24/2023</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1/24/2023</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1/24/2023</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1/24/2023</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1/24/2023</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1/24/2023</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1/24/2023</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1/24/2023</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1/24/2023</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EE2C-0E21-4877-A158-6B8D9934E002}"/>
              </a:ext>
            </a:extLst>
          </p:cNvPr>
          <p:cNvSpPr>
            <a:spLocks noGrp="1"/>
          </p:cNvSpPr>
          <p:nvPr>
            <p:ph type="title"/>
          </p:nvPr>
        </p:nvSpPr>
        <p:spPr>
          <a:xfrm>
            <a:off x="894080" y="519290"/>
            <a:ext cx="11216640" cy="188524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614392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40044316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880895" y="7552000"/>
            <a:ext cx="4838400" cy="2201600"/>
          </a:xfrm>
          <a:solidFill>
            <a:schemeClr val="bg1">
              <a:lumMod val="85000"/>
              <a:alpha val="80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840089" y="7552000"/>
            <a:ext cx="2963701" cy="2201600"/>
          </a:xfrm>
          <a:solidFill>
            <a:schemeClr val="bg1">
              <a:lumMod val="95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725711" y="280351"/>
            <a:ext cx="11425648" cy="1885245"/>
          </a:xfrm>
        </p:spPr>
        <p:txBody>
          <a:bodyPr>
            <a:normAutofit/>
          </a:bodyPr>
          <a:lstStyle>
            <a:lvl1pPr>
              <a:defRPr sz="32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725711" y="2540710"/>
            <a:ext cx="11425648" cy="47019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796401" y="7552000"/>
            <a:ext cx="3310080" cy="2201600"/>
          </a:xfrm>
          <a:solidFill>
            <a:schemeClr val="bg1">
              <a:lumMod val="95000"/>
            </a:schemeClr>
          </a:solidFill>
        </p:spPr>
        <p:txBody>
          <a:bodyPr lIns="288000" tIns="252000"/>
          <a:lstStyle>
            <a:lvl1pPr marL="0" indent="0">
              <a:spcBef>
                <a:spcPts val="533"/>
              </a:spcBef>
              <a:buNone/>
              <a:defRPr sz="1387" b="1">
                <a:solidFill>
                  <a:schemeClr val="tx2"/>
                </a:solidFill>
                <a:latin typeface="+mj-lt"/>
              </a:defRPr>
            </a:lvl1pPr>
            <a:lvl2pPr marL="0" indent="0">
              <a:spcBef>
                <a:spcPts val="533"/>
              </a:spcBef>
              <a:buNone/>
              <a:defRPr sz="1067">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840089" y="1679787"/>
            <a:ext cx="307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3802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54685" y="689038"/>
            <a:ext cx="9830363" cy="4202176"/>
          </a:xfrm>
        </p:spPr>
        <p:txBody>
          <a:bodyPr anchor="b">
            <a:normAutofit/>
          </a:bodyPr>
          <a:lstStyle>
            <a:lvl1pPr algn="ctr">
              <a:defRPr sz="7964" spc="-142" baseline="0"/>
            </a:lvl1pPr>
          </a:lstStyle>
          <a:p>
            <a:r>
              <a:rPr lang="en-US"/>
              <a:t>Click to edit Master title style</a:t>
            </a:r>
          </a:p>
        </p:txBody>
      </p:sp>
      <p:sp>
        <p:nvSpPr>
          <p:cNvPr id="3" name="Subtitle 2"/>
          <p:cNvSpPr>
            <a:spLocks noGrp="1"/>
          </p:cNvSpPr>
          <p:nvPr>
            <p:ph type="subTitle" idx="1"/>
          </p:nvPr>
        </p:nvSpPr>
        <p:spPr>
          <a:xfrm>
            <a:off x="3754685" y="5403212"/>
            <a:ext cx="9830363" cy="2801552"/>
          </a:xfrm>
        </p:spPr>
        <p:txBody>
          <a:bodyPr>
            <a:normAutofit/>
          </a:bodyPr>
          <a:lstStyle>
            <a:lvl1pPr marL="0" indent="0" algn="ctr">
              <a:buNone/>
              <a:defRPr sz="3982"/>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2395C5C9-164C-46B3-A87E-7660D39D3106}" type="datetime2">
              <a:rPr lang="en-US" smtClean="0"/>
              <a:t>Tuesday, January 24, 2023</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018657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4001" y="3614721"/>
            <a:ext cx="15258062" cy="4590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4DDCFF8A-AAF8-4A12-8A91-9CA0EAF6CBB9}" type="datetime2">
              <a:rPr lang="en-US" smtClean="0"/>
              <a:t>Tuesday, January 24, 2023</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49923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4000" y="880640"/>
            <a:ext cx="15258064" cy="4095607"/>
          </a:xfrm>
        </p:spPr>
        <p:txBody>
          <a:bodyPr anchor="b">
            <a:normAutofit/>
          </a:bodyPr>
          <a:lstStyle>
            <a:lvl1pPr>
              <a:defRPr sz="7964"/>
            </a:lvl1pPr>
          </a:lstStyle>
          <a:p>
            <a:r>
              <a:rPr lang="en-US"/>
              <a:t>Click to edit Master title style</a:t>
            </a:r>
          </a:p>
        </p:txBody>
      </p:sp>
      <p:sp>
        <p:nvSpPr>
          <p:cNvPr id="3" name="Text Placeholder 2"/>
          <p:cNvSpPr>
            <a:spLocks noGrp="1"/>
          </p:cNvSpPr>
          <p:nvPr>
            <p:ph type="body" idx="1"/>
          </p:nvPr>
        </p:nvSpPr>
        <p:spPr>
          <a:xfrm>
            <a:off x="1023872" y="5488247"/>
            <a:ext cx="15258064" cy="2729353"/>
          </a:xfrm>
        </p:spPr>
        <p:txBody>
          <a:bodyPr>
            <a:normAutofit/>
          </a:bodyPr>
          <a:lstStyle>
            <a:lvl1pPr marL="0" indent="0">
              <a:buNone/>
              <a:defRPr sz="3982">
                <a:solidFill>
                  <a:schemeClr val="tx1">
                    <a:tint val="75000"/>
                    <a:alpha val="60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ABCC25C3-021A-4B0B-8F70-0C181FE1CF45}" type="datetime2">
              <a:rPr lang="en-US" smtClean="0"/>
              <a:t>Tuesday, January 24, 2023</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260824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24000" y="3614721"/>
            <a:ext cx="7116516"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85281" y="3614720"/>
            <a:ext cx="7116517" cy="4600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0C23D88D-8CEC-4ED9-A53B-5596187D9A16}" type="datetime2">
              <a:rPr lang="en-US" smtClean="0"/>
              <a:t>Tuesday, January 24, 2023</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008189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4001" y="880641"/>
            <a:ext cx="15258062" cy="957163"/>
          </a:xfrm>
        </p:spPr>
        <p:txBody>
          <a:bodyPr>
            <a:normAutofit/>
          </a:bodyPr>
          <a:lstStyle/>
          <a:p>
            <a:r>
              <a:rPr lang="en-US"/>
              <a:t>Click to edit Master title style</a:t>
            </a:r>
          </a:p>
        </p:txBody>
      </p:sp>
      <p:sp>
        <p:nvSpPr>
          <p:cNvPr id="3" name="Text Placeholder 2"/>
          <p:cNvSpPr>
            <a:spLocks noGrp="1"/>
          </p:cNvSpPr>
          <p:nvPr>
            <p:ph type="body" idx="1"/>
          </p:nvPr>
        </p:nvSpPr>
        <p:spPr>
          <a:xfrm>
            <a:off x="1024000" y="2617881"/>
            <a:ext cx="7133352" cy="804688"/>
          </a:xfrm>
        </p:spPr>
        <p:txBody>
          <a:bodyPr wrap="square" anchor="b">
            <a:normAutofit/>
          </a:bodyPr>
          <a:lstStyle>
            <a:lvl1pPr marL="0" indent="0">
              <a:lnSpc>
                <a:spcPct val="120000"/>
              </a:lnSpc>
              <a:buNone/>
              <a:defRPr sz="2276" b="0" cap="all" spc="284" baseline="0">
                <a:solidFill>
                  <a:schemeClr val="tx1"/>
                </a:solidFill>
                <a:latin typeface="+mn-lt"/>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024001" y="3614721"/>
            <a:ext cx="7116517"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185280" y="2617881"/>
            <a:ext cx="7133352" cy="804688"/>
          </a:xfrm>
        </p:spPr>
        <p:txBody>
          <a:bodyPr anchor="b">
            <a:normAutofit/>
          </a:bodyPr>
          <a:lstStyle>
            <a:lvl1pPr marL="0" indent="0">
              <a:lnSpc>
                <a:spcPct val="120000"/>
              </a:lnSpc>
              <a:buNone/>
              <a:defRPr sz="2276" b="0" cap="all" spc="284" baseline="0">
                <a:solidFill>
                  <a:schemeClr val="tx1"/>
                </a:solidFill>
                <a:latin typeface="+mn-lt"/>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9185280" y="3614721"/>
            <a:ext cx="7116516"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0835" y="8729600"/>
            <a:ext cx="4402668" cy="1024000"/>
          </a:xfrm>
          <a:prstGeom prst="rect">
            <a:avLst/>
          </a:prstGeom>
        </p:spPr>
        <p:txBody>
          <a:bodyPr/>
          <a:lstStyle/>
          <a:p>
            <a:fld id="{D2CCD382-DFDA-4722-A27A-59C21AD112F2}" type="datetime2">
              <a:rPr lang="en-US" smtClean="0"/>
              <a:t>Tuesday, January 24, 2023</a:t>
            </a:fld>
            <a:endParaRPr lang="en-US"/>
          </a:p>
        </p:txBody>
      </p:sp>
      <p:sp>
        <p:nvSpPr>
          <p:cNvPr id="8" name="Footer Placeholder 7"/>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440890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40835" y="8729600"/>
            <a:ext cx="4402668" cy="1024000"/>
          </a:xfrm>
          <a:prstGeom prst="rect">
            <a:avLst/>
          </a:prstGeom>
        </p:spPr>
        <p:txBody>
          <a:bodyPr/>
          <a:lstStyle/>
          <a:p>
            <a:fld id="{22F2A30D-1C09-413F-AAB1-38F366000715}" type="datetime2">
              <a:rPr lang="en-US" smtClean="0"/>
              <a:t>Tuesday, January 24, 2023</a:t>
            </a:fld>
            <a:endParaRPr lang="en-US"/>
          </a:p>
        </p:txBody>
      </p:sp>
      <p:sp>
        <p:nvSpPr>
          <p:cNvPr id="4" name="Footer Placeholder 3"/>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604440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0835" y="8729600"/>
            <a:ext cx="4402668" cy="1024000"/>
          </a:xfrm>
          <a:prstGeom prst="rect">
            <a:avLst/>
          </a:prstGeom>
        </p:spPr>
        <p:txBody>
          <a:bodyPr/>
          <a:lstStyle/>
          <a:p>
            <a:fld id="{6DB82B9C-D65E-4F64-95C3-B10F3B00F0D9}" type="datetime2">
              <a:rPr lang="en-US" smtClean="0"/>
              <a:t>Tuesday, January 24, 2023</a:t>
            </a:fld>
            <a:endParaRPr lang="en-US"/>
          </a:p>
        </p:txBody>
      </p:sp>
      <p:sp>
        <p:nvSpPr>
          <p:cNvPr id="3" name="Footer Placeholder 2"/>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86072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001" y="880640"/>
            <a:ext cx="4419503" cy="2101089"/>
          </a:xfrm>
        </p:spPr>
        <p:txBody>
          <a:bodyPr anchor="t" anchorCtr="0">
            <a:normAutofit/>
          </a:bodyPr>
          <a:lstStyle>
            <a:lvl1pPr>
              <a:lnSpc>
                <a:spcPct val="100000"/>
              </a:lnSpc>
              <a:defRPr sz="3982"/>
            </a:lvl1pPr>
          </a:lstStyle>
          <a:p>
            <a:r>
              <a:rPr lang="en-US"/>
              <a:t>Click to edit Master title style</a:t>
            </a:r>
          </a:p>
        </p:txBody>
      </p:sp>
      <p:sp>
        <p:nvSpPr>
          <p:cNvPr id="3" name="Content Placeholder 2"/>
          <p:cNvSpPr>
            <a:spLocks noGrp="1"/>
          </p:cNvSpPr>
          <p:nvPr>
            <p:ph idx="1"/>
          </p:nvPr>
        </p:nvSpPr>
        <p:spPr>
          <a:xfrm>
            <a:off x="6468534" y="831520"/>
            <a:ext cx="9830363" cy="7373245"/>
          </a:xfrm>
        </p:spPr>
        <p:txBody>
          <a:bodyPr/>
          <a:lstStyle>
            <a:lvl1pPr marL="0" indent="0">
              <a:lnSpc>
                <a:spcPct val="100000"/>
              </a:lnSpc>
              <a:buNone/>
              <a:defRPr sz="6827"/>
            </a:lvl1pPr>
            <a:lvl2pPr marL="1300460" indent="-650230">
              <a:buFont typeface="Arial" panose="020B0604020202020204" pitchFamily="34" charset="0"/>
              <a:buChar char="•"/>
              <a:defRPr sz="2844"/>
            </a:lvl2pPr>
            <a:lvl3pPr marL="1788132" indent="-487672">
              <a:buFont typeface="Arial" panose="020B0604020202020204" pitchFamily="34" charset="0"/>
              <a:buChar char="•"/>
              <a:defRPr sz="2844"/>
            </a:lvl3pPr>
            <a:lvl4pPr marL="2438362" indent="-487672">
              <a:buFont typeface="Arial" panose="020B0604020202020204" pitchFamily="34" charset="0"/>
              <a:buChar char="•"/>
              <a:defRPr sz="2844"/>
            </a:lvl4pPr>
            <a:lvl5pPr marL="3088592" indent="-487672">
              <a:buFont typeface="Arial" panose="020B0604020202020204" pitchFamily="34" charset="0"/>
              <a:buChar cha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001" y="3614721"/>
            <a:ext cx="4419503" cy="4596390"/>
          </a:xfrm>
        </p:spPr>
        <p:txBody>
          <a:bodyPr>
            <a:normAutofit/>
          </a:bodyPr>
          <a:lstStyle>
            <a:lvl1pPr marL="0" indent="0">
              <a:buNone/>
              <a:defRPr sz="2844"/>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B7F5FDCC-6AAC-4A08-B9E0-3793AB5E64C3}" type="datetime2">
              <a:rPr lang="en-US" smtClean="0"/>
              <a:t>Tuesday, January 24, 2023</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138429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000" y="880640"/>
            <a:ext cx="4402668" cy="2099200"/>
          </a:xfrm>
        </p:spPr>
        <p:txBody>
          <a:bodyPr anchor="t" anchorCtr="0">
            <a:normAutofit/>
          </a:bodyPr>
          <a:lstStyle>
            <a:lvl1pPr>
              <a:defRPr sz="3982"/>
            </a:lvl1pPr>
          </a:lstStyle>
          <a:p>
            <a:r>
              <a:rPr lang="en-US"/>
              <a:t>Click to edit Master title style</a:t>
            </a:r>
          </a:p>
        </p:txBody>
      </p:sp>
      <p:sp>
        <p:nvSpPr>
          <p:cNvPr id="3" name="Picture Placeholder 2"/>
          <p:cNvSpPr>
            <a:spLocks noGrp="1" noChangeAspect="1"/>
          </p:cNvSpPr>
          <p:nvPr>
            <p:ph type="pic" idx="1"/>
          </p:nvPr>
        </p:nvSpPr>
        <p:spPr>
          <a:xfrm>
            <a:off x="6468534" y="1036322"/>
            <a:ext cx="9847199" cy="7168444"/>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1024001" y="3614720"/>
            <a:ext cx="4402667" cy="4597760"/>
          </a:xfrm>
        </p:spPr>
        <p:txBody>
          <a:bodyPr>
            <a:normAutofit/>
          </a:bodyPr>
          <a:lstStyle>
            <a:lvl1pPr marL="0" indent="0">
              <a:buNone/>
              <a:defRPr sz="2844"/>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349FE94D-439C-40F1-900E-BC07940E3988}" type="datetime2">
              <a:rPr lang="en-US" smtClean="0"/>
              <a:t>Tuesday, January 24, 2023</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974879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24001" y="3750170"/>
            <a:ext cx="15258062" cy="44545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5B75179A-1E2B-41AB-B400-4F1B4022FAEE}" type="datetime2">
              <a:rPr lang="en-US" smtClean="0"/>
              <a:t>Tuesday, January 24, 2023</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9346678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422024" y="1024001"/>
            <a:ext cx="2101089" cy="7180764"/>
          </a:xfrm>
        </p:spPr>
        <p:txBody>
          <a:bodyPr vert="eaVert">
            <a:normAutofit/>
          </a:bodyPr>
          <a:lstStyle>
            <a:lvl1pPr>
              <a:defRPr/>
            </a:lvl1pPr>
          </a:lstStyle>
          <a:p>
            <a:r>
              <a:rPr lang="en-US"/>
              <a:t>Click to edit Master title style</a:t>
            </a:r>
          </a:p>
        </p:txBody>
      </p:sp>
      <p:sp>
        <p:nvSpPr>
          <p:cNvPr id="3" name="Vertical Text Placeholder 2"/>
          <p:cNvSpPr>
            <a:spLocks noGrp="1"/>
          </p:cNvSpPr>
          <p:nvPr>
            <p:ph type="body" orient="vert" idx="1"/>
          </p:nvPr>
        </p:nvSpPr>
        <p:spPr>
          <a:xfrm>
            <a:off x="1040836" y="1024001"/>
            <a:ext cx="12699895" cy="71807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05681D0F-6595-4F14-8EF3-954CD87C797B}" type="datetime2">
              <a:rPr lang="en-US" smtClean="0"/>
              <a:t>Tuesday, January 24, 2023</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724376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08099" y="1141048"/>
            <a:ext cx="7990777" cy="3614480"/>
          </a:xfrm>
        </p:spPr>
        <p:txBody>
          <a:bodyPr bIns="0" anchor="b">
            <a:normAutofit/>
          </a:bodyPr>
          <a:lstStyle>
            <a:lvl1pPr algn="l">
              <a:defRPr sz="7680"/>
            </a:lvl1pPr>
          </a:lstStyle>
          <a:p>
            <a:r>
              <a:rPr lang="en-US"/>
              <a:t>Click to edit Master title style</a:t>
            </a:r>
          </a:p>
        </p:txBody>
      </p:sp>
      <p:sp>
        <p:nvSpPr>
          <p:cNvPr id="3" name="Subtitle 2"/>
          <p:cNvSpPr>
            <a:spLocks noGrp="1"/>
          </p:cNvSpPr>
          <p:nvPr>
            <p:ph type="subTitle" idx="1"/>
          </p:nvPr>
        </p:nvSpPr>
        <p:spPr>
          <a:xfrm>
            <a:off x="3408099" y="5022159"/>
            <a:ext cx="7990777" cy="1390394"/>
          </a:xfrm>
        </p:spPr>
        <p:txBody>
          <a:bodyPr tIns="91440" bIns="91440">
            <a:normAutofit/>
          </a:bodyPr>
          <a:lstStyle>
            <a:lvl1pPr marL="0" indent="0" algn="l">
              <a:buNone/>
              <a:defRPr sz="2276" b="0" cap="all" baseline="0">
                <a:solidFill>
                  <a:schemeClr val="tx1"/>
                </a:solidFill>
              </a:defRPr>
            </a:lvl1pPr>
            <a:lvl2pPr marL="487672" indent="0" algn="ctr">
              <a:buNone/>
              <a:defRPr sz="2133"/>
            </a:lvl2pPr>
            <a:lvl3pPr marL="975345" indent="0" algn="ctr">
              <a:buNone/>
              <a:defRPr sz="1920"/>
            </a:lvl3pPr>
            <a:lvl4pPr marL="1463017" indent="0" algn="ctr">
              <a:buNone/>
              <a:defRPr sz="1707"/>
            </a:lvl4pPr>
            <a:lvl5pPr marL="1950690" indent="0" algn="ctr">
              <a:buNone/>
              <a:defRPr sz="1707"/>
            </a:lvl5pPr>
            <a:lvl6pPr marL="2438362" indent="0" algn="ctr">
              <a:buNone/>
              <a:defRPr sz="1707"/>
            </a:lvl6pPr>
            <a:lvl7pPr marL="2926034" indent="0" algn="ctr">
              <a:buNone/>
              <a:defRPr sz="1707"/>
            </a:lvl7pPr>
            <a:lvl8pPr marL="3413707" indent="0" algn="ctr">
              <a:buNone/>
              <a:defRPr sz="1707"/>
            </a:lvl8pPr>
            <a:lvl9pPr marL="3901379"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B59C5DC9-5E4A-4821-8C9F-1978DD65C2D7}" type="datetimeFigureOut">
              <a:rPr lang="en-US" smtClean="0"/>
              <a:t>1/24/2023</a:t>
            </a:fld>
            <a:endParaRPr lang="en-US"/>
          </a:p>
        </p:txBody>
      </p:sp>
      <p:sp>
        <p:nvSpPr>
          <p:cNvPr id="5" name="Footer Placeholder 4"/>
          <p:cNvSpPr>
            <a:spLocks noGrp="1"/>
          </p:cNvSpPr>
          <p:nvPr>
            <p:ph type="ftr" sz="quarter" idx="11"/>
          </p:nvPr>
        </p:nvSpPr>
        <p:spPr>
          <a:xfrm>
            <a:off x="3408098" y="468350"/>
            <a:ext cx="4389393" cy="439753"/>
          </a:xfrm>
        </p:spPr>
        <p:txBody>
          <a:bodyPr/>
          <a:lstStyle/>
          <a:p>
            <a:endParaRPr lang="en-US"/>
          </a:p>
        </p:txBody>
      </p:sp>
      <p:sp>
        <p:nvSpPr>
          <p:cNvPr id="6" name="Slide Number Placeholder 5"/>
          <p:cNvSpPr>
            <a:spLocks noGrp="1"/>
          </p:cNvSpPr>
          <p:nvPr>
            <p:ph type="sldNum" sz="quarter" idx="12"/>
          </p:nvPr>
        </p:nvSpPr>
        <p:spPr>
          <a:xfrm>
            <a:off x="2040467" y="1136317"/>
            <a:ext cx="1140629" cy="716200"/>
          </a:xfrm>
        </p:spPr>
        <p:txBody>
          <a:bodyPr/>
          <a:lstStyle/>
          <a:p>
            <a:fld id="{FBB05495-B800-4306-B3CD-A2BF62074AE0}" type="slidenum">
              <a:rPr lang="en-US" smtClean="0"/>
              <a:t>‹#›</a:t>
            </a:fld>
            <a:endParaRPr lang="en-US"/>
          </a:p>
        </p:txBody>
      </p:sp>
      <p:cxnSp>
        <p:nvCxnSpPr>
          <p:cNvPr id="15" name="Straight Connector 14"/>
          <p:cNvCxnSpPr/>
          <p:nvPr/>
        </p:nvCxnSpPr>
        <p:spPr>
          <a:xfrm>
            <a:off x="3408099" y="5018371"/>
            <a:ext cx="799077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63785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C5DC9-5E4A-4821-8C9F-1978DD65C2D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05495-B800-4306-B3CD-A2BF62074AE0}" type="slidenum">
              <a:rPr lang="en-US" smtClean="0"/>
              <a:t>‹#›</a:t>
            </a:fld>
            <a:endParaRPr lang="en-US"/>
          </a:p>
        </p:txBody>
      </p:sp>
      <p:cxnSp>
        <p:nvCxnSpPr>
          <p:cNvPr id="33" name="Straight Connector 32"/>
          <p:cNvCxnSpPr/>
          <p:nvPr/>
        </p:nvCxnSpPr>
        <p:spPr>
          <a:xfrm>
            <a:off x="2052966" y="2626970"/>
            <a:ext cx="934591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360589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52965" y="2497607"/>
            <a:ext cx="7988625" cy="2685084"/>
          </a:xfrm>
        </p:spPr>
        <p:txBody>
          <a:bodyPr anchor="b">
            <a:normAutofit/>
          </a:bodyPr>
          <a:lstStyle>
            <a:lvl1pPr algn="l">
              <a:defRPr sz="4551"/>
            </a:lvl1pPr>
          </a:lstStyle>
          <a:p>
            <a:r>
              <a:rPr lang="en-US"/>
              <a:t>Click to edit Master title style</a:t>
            </a:r>
          </a:p>
        </p:txBody>
      </p:sp>
      <p:sp>
        <p:nvSpPr>
          <p:cNvPr id="3" name="Text Placeholder 2"/>
          <p:cNvSpPr>
            <a:spLocks noGrp="1"/>
          </p:cNvSpPr>
          <p:nvPr>
            <p:ph type="body" idx="1"/>
          </p:nvPr>
        </p:nvSpPr>
        <p:spPr>
          <a:xfrm>
            <a:off x="2052966" y="5413257"/>
            <a:ext cx="7988625" cy="1440610"/>
          </a:xfrm>
        </p:spPr>
        <p:txBody>
          <a:bodyPr tIns="91440">
            <a:normAutofit/>
          </a:bodyPr>
          <a:lstStyle>
            <a:lvl1pPr marL="0" indent="0" algn="l">
              <a:buNone/>
              <a:defRPr sz="2560">
                <a:solidFill>
                  <a:schemeClr val="tx1"/>
                </a:solidFill>
              </a:defRPr>
            </a:lvl1pPr>
            <a:lvl2pPr marL="487672" indent="0">
              <a:buNone/>
              <a:defRPr sz="2133">
                <a:solidFill>
                  <a:schemeClr val="tx1">
                    <a:tint val="75000"/>
                  </a:schemeClr>
                </a:solidFill>
              </a:defRPr>
            </a:lvl2pPr>
            <a:lvl3pPr marL="975345" indent="0">
              <a:buNone/>
              <a:defRPr sz="1920">
                <a:solidFill>
                  <a:schemeClr val="tx1">
                    <a:tint val="75000"/>
                  </a:schemeClr>
                </a:solidFill>
              </a:defRPr>
            </a:lvl3pPr>
            <a:lvl4pPr marL="1463017" indent="0">
              <a:buNone/>
              <a:defRPr sz="1707">
                <a:solidFill>
                  <a:schemeClr val="tx1">
                    <a:tint val="75000"/>
                  </a:schemeClr>
                </a:solidFill>
              </a:defRPr>
            </a:lvl4pPr>
            <a:lvl5pPr marL="1950690" indent="0">
              <a:buNone/>
              <a:defRPr sz="1707">
                <a:solidFill>
                  <a:schemeClr val="tx1">
                    <a:tint val="75000"/>
                  </a:schemeClr>
                </a:solidFill>
              </a:defRPr>
            </a:lvl5pPr>
            <a:lvl6pPr marL="2438362" indent="0">
              <a:buNone/>
              <a:defRPr sz="1707">
                <a:solidFill>
                  <a:schemeClr val="tx1">
                    <a:tint val="75000"/>
                  </a:schemeClr>
                </a:solidFill>
              </a:defRPr>
            </a:lvl6pPr>
            <a:lvl7pPr marL="2926034" indent="0">
              <a:buNone/>
              <a:defRPr sz="1707">
                <a:solidFill>
                  <a:schemeClr val="tx1">
                    <a:tint val="75000"/>
                  </a:schemeClr>
                </a:solidFill>
              </a:defRPr>
            </a:lvl7pPr>
            <a:lvl8pPr marL="3413707" indent="0">
              <a:buNone/>
              <a:defRPr sz="1707">
                <a:solidFill>
                  <a:schemeClr val="tx1">
                    <a:tint val="75000"/>
                  </a:schemeClr>
                </a:solidFill>
              </a:defRPr>
            </a:lvl8pPr>
            <a:lvl9pPr marL="3901379"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C5DC9-5E4A-4821-8C9F-1978DD65C2D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05495-B800-4306-B3CD-A2BF62074AE0}" type="slidenum">
              <a:rPr lang="en-US" smtClean="0"/>
              <a:t>‹#›</a:t>
            </a:fld>
            <a:endParaRPr lang="en-US"/>
          </a:p>
        </p:txBody>
      </p:sp>
      <p:cxnSp>
        <p:nvCxnSpPr>
          <p:cNvPr id="15" name="Straight Connector 14"/>
          <p:cNvCxnSpPr/>
          <p:nvPr/>
        </p:nvCxnSpPr>
        <p:spPr>
          <a:xfrm>
            <a:off x="2052965" y="5411534"/>
            <a:ext cx="798862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17008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52966" y="1144733"/>
            <a:ext cx="9345910" cy="1506567"/>
          </a:xfrm>
        </p:spPr>
        <p:txBody>
          <a:bodyPr/>
          <a:lstStyle/>
          <a:p>
            <a:r>
              <a:rPr lang="en-US"/>
              <a:t>Click to edit Master title style</a:t>
            </a:r>
          </a:p>
        </p:txBody>
      </p:sp>
      <p:sp>
        <p:nvSpPr>
          <p:cNvPr id="3" name="Content Placeholder 2"/>
          <p:cNvSpPr>
            <a:spLocks noGrp="1"/>
          </p:cNvSpPr>
          <p:nvPr>
            <p:ph sz="half" idx="1"/>
          </p:nvPr>
        </p:nvSpPr>
        <p:spPr>
          <a:xfrm>
            <a:off x="2052964" y="2864265"/>
            <a:ext cx="4445683" cy="4888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3503" y="2864265"/>
            <a:ext cx="4445372" cy="4888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9C5DC9-5E4A-4821-8C9F-1978DD65C2D7}"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05495-B800-4306-B3CD-A2BF62074AE0}" type="slidenum">
              <a:rPr lang="en-US" smtClean="0"/>
              <a:t>‹#›</a:t>
            </a:fld>
            <a:endParaRPr lang="en-US"/>
          </a:p>
        </p:txBody>
      </p:sp>
      <p:cxnSp>
        <p:nvCxnSpPr>
          <p:cNvPr id="33" name="Straight Connector 32"/>
          <p:cNvCxnSpPr/>
          <p:nvPr/>
        </p:nvCxnSpPr>
        <p:spPr>
          <a:xfrm>
            <a:off x="2052966" y="2626970"/>
            <a:ext cx="934591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3092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2052966" y="2626970"/>
            <a:ext cx="934591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2052965" y="1143701"/>
            <a:ext cx="9345911" cy="1502320"/>
          </a:xfrm>
        </p:spPr>
        <p:txBody>
          <a:bodyPr/>
          <a:lstStyle/>
          <a:p>
            <a:r>
              <a:rPr lang="en-US"/>
              <a:t>Click to edit Master title style</a:t>
            </a:r>
          </a:p>
        </p:txBody>
      </p:sp>
      <p:sp>
        <p:nvSpPr>
          <p:cNvPr id="3" name="Text Placeholder 2"/>
          <p:cNvSpPr>
            <a:spLocks noGrp="1"/>
          </p:cNvSpPr>
          <p:nvPr>
            <p:ph type="body" idx="1"/>
          </p:nvPr>
        </p:nvSpPr>
        <p:spPr>
          <a:xfrm>
            <a:off x="2052965" y="2872250"/>
            <a:ext cx="4445534" cy="1140541"/>
          </a:xfrm>
        </p:spPr>
        <p:txBody>
          <a:bodyPr anchor="b">
            <a:normAutofit/>
          </a:bodyPr>
          <a:lstStyle>
            <a:lvl1pPr marL="0" indent="0">
              <a:lnSpc>
                <a:spcPct val="100000"/>
              </a:lnSpc>
              <a:buNone/>
              <a:defRPr sz="3129" b="0" cap="all" baseline="0">
                <a:solidFill>
                  <a:schemeClr val="accent1"/>
                </a:solidFill>
              </a:defRPr>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4" name="Content Placeholder 3"/>
          <p:cNvSpPr>
            <a:spLocks noGrp="1"/>
          </p:cNvSpPr>
          <p:nvPr>
            <p:ph sz="half" idx="2"/>
          </p:nvPr>
        </p:nvSpPr>
        <p:spPr>
          <a:xfrm>
            <a:off x="2052965" y="4016740"/>
            <a:ext cx="4445534" cy="3761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53503" y="2877162"/>
            <a:ext cx="4445372" cy="1140959"/>
          </a:xfrm>
        </p:spPr>
        <p:txBody>
          <a:bodyPr anchor="b">
            <a:normAutofit/>
          </a:bodyPr>
          <a:lstStyle>
            <a:lvl1pPr marL="0" indent="0">
              <a:lnSpc>
                <a:spcPct val="100000"/>
              </a:lnSpc>
              <a:buNone/>
              <a:defRPr sz="3129" b="0" cap="all" baseline="0">
                <a:solidFill>
                  <a:schemeClr val="accent1"/>
                </a:solidFill>
              </a:defRPr>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953503" y="4012788"/>
            <a:ext cx="4445372" cy="3750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9C5DC9-5E4A-4821-8C9F-1978DD65C2D7}"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05495-B800-4306-B3CD-A2BF62074AE0}" type="slidenum">
              <a:rPr lang="en-US" smtClean="0"/>
              <a:t>‹#›</a:t>
            </a:fld>
            <a:endParaRPr lang="en-US"/>
          </a:p>
        </p:txBody>
      </p:sp>
    </p:spTree>
    <p:extLst>
      <p:ext uri="{BB962C8B-B14F-4D97-AF65-F5344CB8AC3E}">
        <p14:creationId xmlns:p14="http://schemas.microsoft.com/office/powerpoint/2010/main" val="37923402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2052966" y="2626970"/>
            <a:ext cx="934591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9C5DC9-5E4A-4821-8C9F-1978DD65C2D7}"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05495-B800-4306-B3CD-A2BF62074AE0}" type="slidenum">
              <a:rPr lang="en-US" smtClean="0"/>
              <a:t>‹#›</a:t>
            </a:fld>
            <a:endParaRPr lang="en-US"/>
          </a:p>
        </p:txBody>
      </p:sp>
    </p:spTree>
    <p:extLst>
      <p:ext uri="{BB962C8B-B14F-4D97-AF65-F5344CB8AC3E}">
        <p14:creationId xmlns:p14="http://schemas.microsoft.com/office/powerpoint/2010/main" val="2416024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C5DC9-5E4A-4821-8C9F-1978DD65C2D7}"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05495-B800-4306-B3CD-A2BF62074AE0}" type="slidenum">
              <a:rPr lang="en-US" smtClean="0"/>
              <a:t>‹#›</a:t>
            </a:fld>
            <a:endParaRPr lang="en-US"/>
          </a:p>
        </p:txBody>
      </p:sp>
    </p:spTree>
    <p:extLst>
      <p:ext uri="{BB962C8B-B14F-4D97-AF65-F5344CB8AC3E}">
        <p14:creationId xmlns:p14="http://schemas.microsoft.com/office/powerpoint/2010/main" val="1559316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6638" y="1136318"/>
            <a:ext cx="3450240" cy="3195900"/>
          </a:xfrm>
        </p:spPr>
        <p:txBody>
          <a:bodyPr anchor="b">
            <a:normAutofit/>
          </a:bodyPr>
          <a:lstStyle>
            <a:lvl1pPr algn="l">
              <a:defRPr sz="3413"/>
            </a:lvl1pPr>
          </a:lstStyle>
          <a:p>
            <a:r>
              <a:rPr lang="en-US"/>
              <a:t>Click to edit Master title style</a:t>
            </a:r>
          </a:p>
        </p:txBody>
      </p:sp>
      <p:sp>
        <p:nvSpPr>
          <p:cNvPr id="3" name="Content Placeholder 2"/>
          <p:cNvSpPr>
            <a:spLocks noGrp="1"/>
          </p:cNvSpPr>
          <p:nvPr>
            <p:ph idx="1"/>
          </p:nvPr>
        </p:nvSpPr>
        <p:spPr>
          <a:xfrm>
            <a:off x="5954355" y="1136319"/>
            <a:ext cx="5444520" cy="662588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46638" y="4558923"/>
            <a:ext cx="3452258" cy="3197413"/>
          </a:xfrm>
        </p:spPr>
        <p:txBody>
          <a:bodyPr>
            <a:normAutofit/>
          </a:bodyPr>
          <a:lstStyle>
            <a:lvl1pPr marL="0" indent="0" algn="l">
              <a:buNone/>
              <a:defRPr sz="2276"/>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B59C5DC9-5E4A-4821-8C9F-1978DD65C2D7}"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05495-B800-4306-B3CD-A2BF62074AE0}" type="slidenum">
              <a:rPr lang="en-US" smtClean="0"/>
              <a:t>‹#›</a:t>
            </a:fld>
            <a:endParaRPr lang="en-US"/>
          </a:p>
        </p:txBody>
      </p:sp>
      <p:cxnSp>
        <p:nvCxnSpPr>
          <p:cNvPr id="17" name="Straight Connector 16"/>
          <p:cNvCxnSpPr/>
          <p:nvPr/>
        </p:nvCxnSpPr>
        <p:spPr>
          <a:xfrm>
            <a:off x="2050486" y="4558921"/>
            <a:ext cx="344643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29731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7106135" y="685755"/>
            <a:ext cx="4993973" cy="7323166"/>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2053900" y="1606419"/>
            <a:ext cx="4615019" cy="2603497"/>
          </a:xfrm>
        </p:spPr>
        <p:txBody>
          <a:bodyPr anchor="b">
            <a:normAutofit/>
          </a:bodyPr>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8021515" y="1596506"/>
            <a:ext cx="3178664" cy="5498776"/>
          </a:xfrm>
          <a:solidFill>
            <a:schemeClr val="bg1">
              <a:lumMod val="85000"/>
            </a:schemeClr>
          </a:solidFill>
          <a:ln w="9525" cap="sq">
            <a:noFill/>
            <a:miter lim="800000"/>
          </a:ln>
          <a:effectLst/>
        </p:spPr>
        <p:txBody>
          <a:bodyPr anchor="t"/>
          <a:lstStyle>
            <a:lvl1pPr marL="0" indent="0" algn="ctr">
              <a:buNone/>
              <a:defRPr sz="3413"/>
            </a:lvl1pPr>
            <a:lvl2pPr marL="487672" indent="0">
              <a:buNone/>
              <a:defRPr sz="2987"/>
            </a:lvl2pPr>
            <a:lvl3pPr marL="975345" indent="0">
              <a:buNone/>
              <a:defRPr sz="2560"/>
            </a:lvl3pPr>
            <a:lvl4pPr marL="1463017" indent="0">
              <a:buNone/>
              <a:defRPr sz="2133"/>
            </a:lvl4pPr>
            <a:lvl5pPr marL="1950690" indent="0">
              <a:buNone/>
              <a:defRPr sz="2133"/>
            </a:lvl5pPr>
            <a:lvl6pPr marL="2438362" indent="0">
              <a:buNone/>
              <a:defRPr sz="2133"/>
            </a:lvl6pPr>
            <a:lvl7pPr marL="2926034" indent="0">
              <a:buNone/>
              <a:defRPr sz="2133"/>
            </a:lvl7pPr>
            <a:lvl8pPr marL="3413707" indent="0">
              <a:buNone/>
              <a:defRPr sz="2133"/>
            </a:lvl8pPr>
            <a:lvl9pPr marL="3901379" indent="0">
              <a:buNone/>
              <a:defRPr sz="2133"/>
            </a:lvl9pPr>
          </a:lstStyle>
          <a:p>
            <a:r>
              <a:rPr lang="en-US"/>
              <a:t>Click icon to add picture</a:t>
            </a:r>
          </a:p>
        </p:txBody>
      </p:sp>
      <p:sp>
        <p:nvSpPr>
          <p:cNvPr id="4" name="Text Placeholder 3"/>
          <p:cNvSpPr>
            <a:spLocks noGrp="1"/>
          </p:cNvSpPr>
          <p:nvPr>
            <p:ph type="body" sz="half" idx="2"/>
          </p:nvPr>
        </p:nvSpPr>
        <p:spPr>
          <a:xfrm>
            <a:off x="2052966" y="4474300"/>
            <a:ext cx="4608407" cy="2849766"/>
          </a:xfrm>
        </p:spPr>
        <p:txBody>
          <a:bodyPr>
            <a:normAutofit/>
          </a:bodyPr>
          <a:lstStyle>
            <a:lvl1pPr marL="0" indent="0" algn="l">
              <a:buNone/>
              <a:defRPr sz="2560"/>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p:cNvSpPr>
            <a:spLocks noGrp="1"/>
          </p:cNvSpPr>
          <p:nvPr>
            <p:ph type="dt" sz="half" idx="10"/>
          </p:nvPr>
        </p:nvSpPr>
        <p:spPr>
          <a:xfrm>
            <a:off x="2043255" y="7779353"/>
            <a:ext cx="4625664" cy="455286"/>
          </a:xfrm>
        </p:spPr>
        <p:txBody>
          <a:bodyPr/>
          <a:lstStyle>
            <a:lvl1pPr algn="l">
              <a:defRPr/>
            </a:lvl1pPr>
          </a:lstStyle>
          <a:p>
            <a:fld id="{B59C5DC9-5E4A-4821-8C9F-1978DD65C2D7}" type="datetimeFigureOut">
              <a:rPr lang="en-US" smtClean="0"/>
              <a:t>1/24/2023</a:t>
            </a:fld>
            <a:endParaRPr lang="en-US"/>
          </a:p>
        </p:txBody>
      </p:sp>
      <p:sp>
        <p:nvSpPr>
          <p:cNvPr id="6" name="Footer Placeholder 5"/>
          <p:cNvSpPr>
            <a:spLocks noGrp="1"/>
          </p:cNvSpPr>
          <p:nvPr>
            <p:ph type="ftr" sz="quarter" idx="11"/>
          </p:nvPr>
        </p:nvSpPr>
        <p:spPr>
          <a:xfrm>
            <a:off x="2044488" y="453179"/>
            <a:ext cx="4624431" cy="456435"/>
          </a:xfrm>
        </p:spPr>
        <p:txBody>
          <a:bodyPr/>
          <a:lstStyle/>
          <a:p>
            <a:endParaRPr lang="en-US"/>
          </a:p>
        </p:txBody>
      </p:sp>
      <p:sp>
        <p:nvSpPr>
          <p:cNvPr id="7" name="Slide Number Placeholder 6"/>
          <p:cNvSpPr>
            <a:spLocks noGrp="1"/>
          </p:cNvSpPr>
          <p:nvPr>
            <p:ph type="sldNum" sz="quarter" idx="12"/>
          </p:nvPr>
        </p:nvSpPr>
        <p:spPr/>
        <p:txBody>
          <a:bodyPr/>
          <a:lstStyle/>
          <a:p>
            <a:fld id="{FBB05495-B800-4306-B3CD-A2BF62074AE0}" type="slidenum">
              <a:rPr lang="en-US" smtClean="0"/>
              <a:t>‹#›</a:t>
            </a:fld>
            <a:endParaRPr lang="en-US"/>
          </a:p>
        </p:txBody>
      </p:sp>
      <p:cxnSp>
        <p:nvCxnSpPr>
          <p:cNvPr id="31" name="Straight Connector 30"/>
          <p:cNvCxnSpPr/>
          <p:nvPr/>
        </p:nvCxnSpPr>
        <p:spPr>
          <a:xfrm>
            <a:off x="2049822" y="4470905"/>
            <a:ext cx="461086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40064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2052966" y="2626970"/>
            <a:ext cx="934591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C5DC9-5E4A-4821-8C9F-1978DD65C2D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05495-B800-4306-B3CD-A2BF62074AE0}" type="slidenum">
              <a:rPr lang="en-US" smtClean="0"/>
              <a:t>‹#›</a:t>
            </a:fld>
            <a:endParaRPr lang="en-US"/>
          </a:p>
        </p:txBody>
      </p:sp>
    </p:spTree>
    <p:extLst>
      <p:ext uri="{BB962C8B-B14F-4D97-AF65-F5344CB8AC3E}">
        <p14:creationId xmlns:p14="http://schemas.microsoft.com/office/powerpoint/2010/main" val="31344862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38974" y="1136319"/>
            <a:ext cx="1568750" cy="662739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052966" y="1136319"/>
            <a:ext cx="7539335" cy="66273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C5DC9-5E4A-4821-8C9F-1978DD65C2D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05495-B800-4306-B3CD-A2BF62074AE0}" type="slidenum">
              <a:rPr lang="en-US" smtClean="0"/>
              <a:t>‹#›</a:t>
            </a:fld>
            <a:endParaRPr lang="en-US"/>
          </a:p>
        </p:txBody>
      </p:sp>
      <p:cxnSp>
        <p:nvCxnSpPr>
          <p:cNvPr id="15" name="Straight Connector 14"/>
          <p:cNvCxnSpPr/>
          <p:nvPr/>
        </p:nvCxnSpPr>
        <p:spPr>
          <a:xfrm>
            <a:off x="9838973" y="1136319"/>
            <a:ext cx="0" cy="6627398"/>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1142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E721D8-F2E8-4CA0-B0BB-2E7F3B7ABD33}"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1A9FD-CDA2-4BA5-8C18-59D6F59EB34A}" type="slidenum">
              <a:rPr lang="en-US" smtClean="0"/>
              <a:pPr/>
              <a:t>‹#›</a:t>
            </a:fld>
            <a:endParaRPr lang="en-US"/>
          </a:p>
        </p:txBody>
      </p:sp>
    </p:spTree>
    <p:extLst>
      <p:ext uri="{BB962C8B-B14F-4D97-AF65-F5344CB8AC3E}">
        <p14:creationId xmlns:p14="http://schemas.microsoft.com/office/powerpoint/2010/main" val="18107225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21D8-F2E8-4CA0-B0BB-2E7F3B7ABD33}" type="datetimeFigureOut">
              <a:rPr lang="en-US" smtClean="0"/>
              <a:pPr/>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1A9FD-CDA2-4BA5-8C18-59D6F59EB34A}" type="slidenum">
              <a:rPr lang="en-US" smtClean="0"/>
              <a:pPr/>
              <a:t>‹#›</a:t>
            </a:fld>
            <a:endParaRPr lang="en-US"/>
          </a:p>
        </p:txBody>
      </p:sp>
    </p:spTree>
    <p:extLst>
      <p:ext uri="{BB962C8B-B14F-4D97-AF65-F5344CB8AC3E}">
        <p14:creationId xmlns:p14="http://schemas.microsoft.com/office/powerpoint/2010/main" val="15290775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6EF7-9316-FAF0-0615-FABF790DE6F3}"/>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5C9BB14-C7D9-4EF5-A39E-603741530A01}"/>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BA0F74FB-D4D4-A904-374A-CDB344B6F90C}"/>
              </a:ext>
            </a:extLst>
          </p:cNvPr>
          <p:cNvSpPr>
            <a:spLocks noGrp="1"/>
          </p:cNvSpPr>
          <p:nvPr>
            <p:ph type="dt" sz="half" idx="10"/>
          </p:nvPr>
        </p:nvSpPr>
        <p:spPr/>
        <p:txBody>
          <a:bodyPr/>
          <a:lstStyle/>
          <a:p>
            <a:fld id="{0FD330E6-4E6D-4F7D-A43C-16C2DD6A8B5F}" type="datetimeFigureOut">
              <a:rPr lang="en-US" smtClean="0"/>
              <a:t>1/24/2023</a:t>
            </a:fld>
            <a:endParaRPr lang="en-US"/>
          </a:p>
        </p:txBody>
      </p:sp>
      <p:sp>
        <p:nvSpPr>
          <p:cNvPr id="5" name="Footer Placeholder 4">
            <a:extLst>
              <a:ext uri="{FF2B5EF4-FFF2-40B4-BE49-F238E27FC236}">
                <a16:creationId xmlns:a16="http://schemas.microsoft.com/office/drawing/2014/main" id="{777319E6-6D45-9B74-1CBB-7BFCDAAA7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3E2D6-B86F-FBEB-1062-4E076EBA33E8}"/>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1146898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9105-859E-630C-DF33-6724A39BE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C3A52-E4D5-0A90-CC58-ADF4D3208D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D50FC-9A6A-F6D5-F657-6AAECC5CBC4F}"/>
              </a:ext>
            </a:extLst>
          </p:cNvPr>
          <p:cNvSpPr>
            <a:spLocks noGrp="1"/>
          </p:cNvSpPr>
          <p:nvPr>
            <p:ph type="dt" sz="half" idx="10"/>
          </p:nvPr>
        </p:nvSpPr>
        <p:spPr/>
        <p:txBody>
          <a:bodyPr/>
          <a:lstStyle/>
          <a:p>
            <a:fld id="{0FD330E6-4E6D-4F7D-A43C-16C2DD6A8B5F}" type="datetimeFigureOut">
              <a:rPr lang="en-US" smtClean="0"/>
              <a:t>1/24/2023</a:t>
            </a:fld>
            <a:endParaRPr lang="en-US"/>
          </a:p>
        </p:txBody>
      </p:sp>
      <p:sp>
        <p:nvSpPr>
          <p:cNvPr id="5" name="Footer Placeholder 4">
            <a:extLst>
              <a:ext uri="{FF2B5EF4-FFF2-40B4-BE49-F238E27FC236}">
                <a16:creationId xmlns:a16="http://schemas.microsoft.com/office/drawing/2014/main" id="{B88C05A9-9E04-64A6-A2D3-05F38AD1F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402C4-5BB0-80BF-8969-75F5DEEE179C}"/>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3397345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BE56-8754-539D-6EE6-9D952223422A}"/>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609637D-A11C-9AEC-78F4-CC131B3F62E8}"/>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45C6-1E2E-CEF8-46B5-6D561D2E3CE0}"/>
              </a:ext>
            </a:extLst>
          </p:cNvPr>
          <p:cNvSpPr>
            <a:spLocks noGrp="1"/>
          </p:cNvSpPr>
          <p:nvPr>
            <p:ph type="dt" sz="half" idx="10"/>
          </p:nvPr>
        </p:nvSpPr>
        <p:spPr/>
        <p:txBody>
          <a:bodyPr/>
          <a:lstStyle/>
          <a:p>
            <a:fld id="{0FD330E6-4E6D-4F7D-A43C-16C2DD6A8B5F}" type="datetimeFigureOut">
              <a:rPr lang="en-US" smtClean="0"/>
              <a:t>1/24/2023</a:t>
            </a:fld>
            <a:endParaRPr lang="en-US"/>
          </a:p>
        </p:txBody>
      </p:sp>
      <p:sp>
        <p:nvSpPr>
          <p:cNvPr id="5" name="Footer Placeholder 4">
            <a:extLst>
              <a:ext uri="{FF2B5EF4-FFF2-40B4-BE49-F238E27FC236}">
                <a16:creationId xmlns:a16="http://schemas.microsoft.com/office/drawing/2014/main" id="{7158411E-86E9-54AE-7AAC-7CD0BF58E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9501F-D83A-7E22-ADF5-119C1359D5A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2394757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9B96-058B-0928-612B-50317383A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7D2D0-459D-8032-9628-0F5ECE930AE3}"/>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13D3B3-E999-129A-6901-C0F069D3FB3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D2D88B-4082-4FF3-2290-8E38207DB446}"/>
              </a:ext>
            </a:extLst>
          </p:cNvPr>
          <p:cNvSpPr>
            <a:spLocks noGrp="1"/>
          </p:cNvSpPr>
          <p:nvPr>
            <p:ph type="dt" sz="half" idx="10"/>
          </p:nvPr>
        </p:nvSpPr>
        <p:spPr/>
        <p:txBody>
          <a:bodyPr/>
          <a:lstStyle/>
          <a:p>
            <a:fld id="{0FD330E6-4E6D-4F7D-A43C-16C2DD6A8B5F}" type="datetimeFigureOut">
              <a:rPr lang="en-US" smtClean="0"/>
              <a:t>1/24/2023</a:t>
            </a:fld>
            <a:endParaRPr lang="en-US"/>
          </a:p>
        </p:txBody>
      </p:sp>
      <p:sp>
        <p:nvSpPr>
          <p:cNvPr id="6" name="Footer Placeholder 5">
            <a:extLst>
              <a:ext uri="{FF2B5EF4-FFF2-40B4-BE49-F238E27FC236}">
                <a16:creationId xmlns:a16="http://schemas.microsoft.com/office/drawing/2014/main" id="{5D5EAF73-BA58-6E82-BDD6-58A4F32A7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46088-B670-3CC3-7FD6-5C0461A2400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3213985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26BB7-9FD6-7DB3-A061-23550B8FF70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B2A741-E06E-406B-BA32-186A02DDA2BF}"/>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2A2E1A5-A7EC-2C50-F860-E4C27C266EFA}"/>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5ACB2D-8F94-CC1A-CCB7-F1F731465B37}"/>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6DFDFB3-473C-0D24-7044-611AE1B5D48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415F8F-2FE0-4786-D93A-47F59B38415B}"/>
              </a:ext>
            </a:extLst>
          </p:cNvPr>
          <p:cNvSpPr>
            <a:spLocks noGrp="1"/>
          </p:cNvSpPr>
          <p:nvPr>
            <p:ph type="dt" sz="half" idx="10"/>
          </p:nvPr>
        </p:nvSpPr>
        <p:spPr/>
        <p:txBody>
          <a:bodyPr/>
          <a:lstStyle/>
          <a:p>
            <a:fld id="{0FD330E6-4E6D-4F7D-A43C-16C2DD6A8B5F}" type="datetimeFigureOut">
              <a:rPr lang="en-US" smtClean="0"/>
              <a:t>1/24/2023</a:t>
            </a:fld>
            <a:endParaRPr lang="en-US"/>
          </a:p>
        </p:txBody>
      </p:sp>
      <p:sp>
        <p:nvSpPr>
          <p:cNvPr id="8" name="Footer Placeholder 7">
            <a:extLst>
              <a:ext uri="{FF2B5EF4-FFF2-40B4-BE49-F238E27FC236}">
                <a16:creationId xmlns:a16="http://schemas.microsoft.com/office/drawing/2014/main" id="{D7D836AE-AC01-2213-222F-3809B480F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81F1BF-DFA2-682B-6204-B01AE0548FE4}"/>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7465291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94BB-5206-AF23-A7BA-E4171E1AC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22BB14-E8FB-828A-A565-7E9433DD2D05}"/>
              </a:ext>
            </a:extLst>
          </p:cNvPr>
          <p:cNvSpPr>
            <a:spLocks noGrp="1"/>
          </p:cNvSpPr>
          <p:nvPr>
            <p:ph type="dt" sz="half" idx="10"/>
          </p:nvPr>
        </p:nvSpPr>
        <p:spPr/>
        <p:txBody>
          <a:bodyPr/>
          <a:lstStyle/>
          <a:p>
            <a:fld id="{0FD330E6-4E6D-4F7D-A43C-16C2DD6A8B5F}" type="datetimeFigureOut">
              <a:rPr lang="en-US" smtClean="0"/>
              <a:t>1/24/2023</a:t>
            </a:fld>
            <a:endParaRPr lang="en-US"/>
          </a:p>
        </p:txBody>
      </p:sp>
      <p:sp>
        <p:nvSpPr>
          <p:cNvPr id="4" name="Footer Placeholder 3">
            <a:extLst>
              <a:ext uri="{FF2B5EF4-FFF2-40B4-BE49-F238E27FC236}">
                <a16:creationId xmlns:a16="http://schemas.microsoft.com/office/drawing/2014/main" id="{8A2919D5-A2B2-D52D-E684-2AC4C63BB4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DC7F3-0964-6D52-BA96-364E77D38143}"/>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7162149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002405-0243-5229-D5E6-419460475182}"/>
              </a:ext>
            </a:extLst>
          </p:cNvPr>
          <p:cNvSpPr>
            <a:spLocks noGrp="1"/>
          </p:cNvSpPr>
          <p:nvPr>
            <p:ph type="dt" sz="half" idx="10"/>
          </p:nvPr>
        </p:nvSpPr>
        <p:spPr/>
        <p:txBody>
          <a:bodyPr/>
          <a:lstStyle/>
          <a:p>
            <a:fld id="{0FD330E6-4E6D-4F7D-A43C-16C2DD6A8B5F}" type="datetimeFigureOut">
              <a:rPr lang="en-US" smtClean="0"/>
              <a:t>1/24/2023</a:t>
            </a:fld>
            <a:endParaRPr lang="en-US"/>
          </a:p>
        </p:txBody>
      </p:sp>
      <p:sp>
        <p:nvSpPr>
          <p:cNvPr id="3" name="Footer Placeholder 2">
            <a:extLst>
              <a:ext uri="{FF2B5EF4-FFF2-40B4-BE49-F238E27FC236}">
                <a16:creationId xmlns:a16="http://schemas.microsoft.com/office/drawing/2014/main" id="{6275EA37-6D39-E38D-84B8-5791483886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159B34-BE99-1797-6837-EBD5A60F6318}"/>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12904539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CEAB-05D1-0B6D-2182-C25196B4AF75}"/>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629D5B7F-8D72-0126-0153-0C44FE91F761}"/>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DD21F-BA79-438D-9843-68EA99F8F06F}"/>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5576701D-E7B1-181E-DFC7-B49380182493}"/>
              </a:ext>
            </a:extLst>
          </p:cNvPr>
          <p:cNvSpPr>
            <a:spLocks noGrp="1"/>
          </p:cNvSpPr>
          <p:nvPr>
            <p:ph type="dt" sz="half" idx="10"/>
          </p:nvPr>
        </p:nvSpPr>
        <p:spPr/>
        <p:txBody>
          <a:bodyPr/>
          <a:lstStyle/>
          <a:p>
            <a:fld id="{0FD330E6-4E6D-4F7D-A43C-16C2DD6A8B5F}" type="datetimeFigureOut">
              <a:rPr lang="en-US" smtClean="0"/>
              <a:t>1/24/2023</a:t>
            </a:fld>
            <a:endParaRPr lang="en-US"/>
          </a:p>
        </p:txBody>
      </p:sp>
      <p:sp>
        <p:nvSpPr>
          <p:cNvPr id="6" name="Footer Placeholder 5">
            <a:extLst>
              <a:ext uri="{FF2B5EF4-FFF2-40B4-BE49-F238E27FC236}">
                <a16:creationId xmlns:a16="http://schemas.microsoft.com/office/drawing/2014/main" id="{1BFCBA72-59BB-1AA3-7D0C-6F665DB76F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D7991F-143C-12EE-B36A-F12D226CE5C2}"/>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7785110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E88D-DF6D-7E2A-BB99-DA1439188A74}"/>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5B294829-AF12-F5CB-9324-63D1988E2F3B}"/>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90A4175D-C8BE-234D-4803-B7EFBC37F20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07064C1-2F2F-5454-3A85-CFB50E2D86DA}"/>
              </a:ext>
            </a:extLst>
          </p:cNvPr>
          <p:cNvSpPr>
            <a:spLocks noGrp="1"/>
          </p:cNvSpPr>
          <p:nvPr>
            <p:ph type="dt" sz="half" idx="10"/>
          </p:nvPr>
        </p:nvSpPr>
        <p:spPr/>
        <p:txBody>
          <a:bodyPr/>
          <a:lstStyle/>
          <a:p>
            <a:fld id="{0FD330E6-4E6D-4F7D-A43C-16C2DD6A8B5F}" type="datetimeFigureOut">
              <a:rPr lang="en-US" smtClean="0"/>
              <a:t>1/24/2023</a:t>
            </a:fld>
            <a:endParaRPr lang="en-US"/>
          </a:p>
        </p:txBody>
      </p:sp>
      <p:sp>
        <p:nvSpPr>
          <p:cNvPr id="6" name="Footer Placeholder 5">
            <a:extLst>
              <a:ext uri="{FF2B5EF4-FFF2-40B4-BE49-F238E27FC236}">
                <a16:creationId xmlns:a16="http://schemas.microsoft.com/office/drawing/2014/main" id="{B473E8F6-994A-7CC7-F37C-AF151E882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A5A74-15FD-2480-1D56-6DC141654933}"/>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24766141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C4BE-0A12-29CC-0925-C04E65348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F04E27-D1F3-86A9-E263-82E9D99D33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C3CA2-CDD3-9A80-02AB-F331A1BC8DEE}"/>
              </a:ext>
            </a:extLst>
          </p:cNvPr>
          <p:cNvSpPr>
            <a:spLocks noGrp="1"/>
          </p:cNvSpPr>
          <p:nvPr>
            <p:ph type="dt" sz="half" idx="10"/>
          </p:nvPr>
        </p:nvSpPr>
        <p:spPr/>
        <p:txBody>
          <a:bodyPr/>
          <a:lstStyle/>
          <a:p>
            <a:fld id="{0FD330E6-4E6D-4F7D-A43C-16C2DD6A8B5F}" type="datetimeFigureOut">
              <a:rPr lang="en-US" smtClean="0"/>
              <a:t>1/24/2023</a:t>
            </a:fld>
            <a:endParaRPr lang="en-US"/>
          </a:p>
        </p:txBody>
      </p:sp>
      <p:sp>
        <p:nvSpPr>
          <p:cNvPr id="5" name="Footer Placeholder 4">
            <a:extLst>
              <a:ext uri="{FF2B5EF4-FFF2-40B4-BE49-F238E27FC236}">
                <a16:creationId xmlns:a16="http://schemas.microsoft.com/office/drawing/2014/main" id="{13BB2C61-6400-0488-1E7F-6B87DDB50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65310-FC22-2565-C3ED-1EC78629BDCF}"/>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7008074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9C63-862D-B069-CDD4-64E1E9B747A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5C39E8-CF32-E182-0EC8-A82E346AE8E2}"/>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4D87E-B678-49AD-F187-2CA82E17CC5E}"/>
              </a:ext>
            </a:extLst>
          </p:cNvPr>
          <p:cNvSpPr>
            <a:spLocks noGrp="1"/>
          </p:cNvSpPr>
          <p:nvPr>
            <p:ph type="dt" sz="half" idx="10"/>
          </p:nvPr>
        </p:nvSpPr>
        <p:spPr/>
        <p:txBody>
          <a:bodyPr/>
          <a:lstStyle/>
          <a:p>
            <a:fld id="{0FD330E6-4E6D-4F7D-A43C-16C2DD6A8B5F}" type="datetimeFigureOut">
              <a:rPr lang="en-US" smtClean="0"/>
              <a:t>1/24/2023</a:t>
            </a:fld>
            <a:endParaRPr lang="en-US"/>
          </a:p>
        </p:txBody>
      </p:sp>
      <p:sp>
        <p:nvSpPr>
          <p:cNvPr id="5" name="Footer Placeholder 4">
            <a:extLst>
              <a:ext uri="{FF2B5EF4-FFF2-40B4-BE49-F238E27FC236}">
                <a16:creationId xmlns:a16="http://schemas.microsoft.com/office/drawing/2014/main" id="{6E83760B-B075-7DC8-6DA6-E66D86F55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50C5F-1969-E73B-A9AA-9B117AAB297F}"/>
              </a:ext>
            </a:extLst>
          </p:cNvPr>
          <p:cNvSpPr>
            <a:spLocks noGrp="1"/>
          </p:cNvSpPr>
          <p:nvPr>
            <p:ph type="sldNum" sz="quarter" idx="12"/>
          </p:nvPr>
        </p:nvSpPr>
        <p:spPr/>
        <p:txBody>
          <a:bodyPr/>
          <a:lstStyle/>
          <a:p>
            <a:fld id="{5B472441-816F-45ED-B629-16D741D5F3E2}" type="slidenum">
              <a:rPr lang="en-US" smtClean="0"/>
              <a:t>‹#›</a:t>
            </a:fld>
            <a:endParaRPr lang="en-US"/>
          </a:p>
        </p:txBody>
      </p:sp>
    </p:spTree>
    <p:extLst>
      <p:ext uri="{BB962C8B-B14F-4D97-AF65-F5344CB8AC3E}">
        <p14:creationId xmlns:p14="http://schemas.microsoft.com/office/powerpoint/2010/main" val="3671163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701440" y="2947698"/>
            <a:ext cx="7601920" cy="3275662"/>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9955"/>
            </a:lvl1pPr>
            <a:lvl2pPr lvl="1" rtl="0">
              <a:spcBef>
                <a:spcPts val="0"/>
              </a:spcBef>
              <a:spcAft>
                <a:spcPts val="0"/>
              </a:spcAft>
              <a:buSzPts val="5200"/>
              <a:buNone/>
              <a:defRPr sz="7395"/>
            </a:lvl2pPr>
            <a:lvl3pPr lvl="2" rtl="0">
              <a:spcBef>
                <a:spcPts val="0"/>
              </a:spcBef>
              <a:spcAft>
                <a:spcPts val="0"/>
              </a:spcAft>
              <a:buSzPts val="5200"/>
              <a:buNone/>
              <a:defRPr sz="7395"/>
            </a:lvl3pPr>
            <a:lvl4pPr lvl="3" rtl="0">
              <a:spcBef>
                <a:spcPts val="0"/>
              </a:spcBef>
              <a:spcAft>
                <a:spcPts val="0"/>
              </a:spcAft>
              <a:buSzPts val="5200"/>
              <a:buNone/>
              <a:defRPr sz="7395"/>
            </a:lvl4pPr>
            <a:lvl5pPr lvl="4" rtl="0">
              <a:spcBef>
                <a:spcPts val="0"/>
              </a:spcBef>
              <a:spcAft>
                <a:spcPts val="0"/>
              </a:spcAft>
              <a:buSzPts val="5200"/>
              <a:buNone/>
              <a:defRPr sz="7395"/>
            </a:lvl5pPr>
            <a:lvl6pPr lvl="5" rtl="0">
              <a:spcBef>
                <a:spcPts val="0"/>
              </a:spcBef>
              <a:spcAft>
                <a:spcPts val="0"/>
              </a:spcAft>
              <a:buSzPts val="5200"/>
              <a:buNone/>
              <a:defRPr sz="7395"/>
            </a:lvl6pPr>
            <a:lvl7pPr lvl="6" rtl="0">
              <a:spcBef>
                <a:spcPts val="0"/>
              </a:spcBef>
              <a:spcAft>
                <a:spcPts val="0"/>
              </a:spcAft>
              <a:buSzPts val="5200"/>
              <a:buNone/>
              <a:defRPr sz="7395"/>
            </a:lvl7pPr>
            <a:lvl8pPr lvl="7" rtl="0">
              <a:spcBef>
                <a:spcPts val="0"/>
              </a:spcBef>
              <a:spcAft>
                <a:spcPts val="0"/>
              </a:spcAft>
              <a:buSzPts val="5200"/>
              <a:buNone/>
              <a:defRPr sz="7395"/>
            </a:lvl8pPr>
            <a:lvl9pPr lvl="8" rtl="0">
              <a:spcBef>
                <a:spcPts val="0"/>
              </a:spcBef>
              <a:spcAft>
                <a:spcPts val="0"/>
              </a:spcAft>
              <a:buSzPts val="5200"/>
              <a:buNone/>
              <a:defRPr sz="7395"/>
            </a:lvl9pPr>
          </a:lstStyle>
          <a:p>
            <a:endParaRPr/>
          </a:p>
        </p:txBody>
      </p:sp>
      <p:sp>
        <p:nvSpPr>
          <p:cNvPr id="10" name="Google Shape;10;p2"/>
          <p:cNvSpPr txBox="1">
            <a:spLocks noGrp="1"/>
          </p:cNvSpPr>
          <p:nvPr>
            <p:ph type="subTitle" idx="1"/>
          </p:nvPr>
        </p:nvSpPr>
        <p:spPr>
          <a:xfrm>
            <a:off x="2701440" y="6149700"/>
            <a:ext cx="7601920" cy="8789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560"/>
            </a:lvl1pPr>
            <a:lvl2pPr lvl="1" algn="ctr" rtl="0">
              <a:lnSpc>
                <a:spcPct val="100000"/>
              </a:lnSpc>
              <a:spcBef>
                <a:spcPts val="0"/>
              </a:spcBef>
              <a:spcAft>
                <a:spcPts val="0"/>
              </a:spcAft>
              <a:buSzPts val="1800"/>
              <a:buNone/>
              <a:defRPr sz="2560"/>
            </a:lvl2pPr>
            <a:lvl3pPr lvl="2" algn="ctr" rtl="0">
              <a:lnSpc>
                <a:spcPct val="100000"/>
              </a:lnSpc>
              <a:spcBef>
                <a:spcPts val="0"/>
              </a:spcBef>
              <a:spcAft>
                <a:spcPts val="0"/>
              </a:spcAft>
              <a:buSzPts val="1800"/>
              <a:buNone/>
              <a:defRPr sz="2560"/>
            </a:lvl3pPr>
            <a:lvl4pPr lvl="3" algn="ctr" rtl="0">
              <a:lnSpc>
                <a:spcPct val="100000"/>
              </a:lnSpc>
              <a:spcBef>
                <a:spcPts val="0"/>
              </a:spcBef>
              <a:spcAft>
                <a:spcPts val="0"/>
              </a:spcAft>
              <a:buSzPts val="1800"/>
              <a:buNone/>
              <a:defRPr sz="2560"/>
            </a:lvl4pPr>
            <a:lvl5pPr lvl="4" algn="ctr" rtl="0">
              <a:lnSpc>
                <a:spcPct val="100000"/>
              </a:lnSpc>
              <a:spcBef>
                <a:spcPts val="0"/>
              </a:spcBef>
              <a:spcAft>
                <a:spcPts val="0"/>
              </a:spcAft>
              <a:buSzPts val="1800"/>
              <a:buNone/>
              <a:defRPr sz="2560"/>
            </a:lvl5pPr>
            <a:lvl6pPr lvl="5" algn="ctr" rtl="0">
              <a:lnSpc>
                <a:spcPct val="100000"/>
              </a:lnSpc>
              <a:spcBef>
                <a:spcPts val="0"/>
              </a:spcBef>
              <a:spcAft>
                <a:spcPts val="0"/>
              </a:spcAft>
              <a:buSzPts val="1800"/>
              <a:buNone/>
              <a:defRPr sz="2560"/>
            </a:lvl6pPr>
            <a:lvl7pPr lvl="6" algn="ctr" rtl="0">
              <a:lnSpc>
                <a:spcPct val="100000"/>
              </a:lnSpc>
              <a:spcBef>
                <a:spcPts val="0"/>
              </a:spcBef>
              <a:spcAft>
                <a:spcPts val="0"/>
              </a:spcAft>
              <a:buSzPts val="1800"/>
              <a:buNone/>
              <a:defRPr sz="2560"/>
            </a:lvl7pPr>
            <a:lvl8pPr lvl="7" algn="ctr" rtl="0">
              <a:lnSpc>
                <a:spcPct val="100000"/>
              </a:lnSpc>
              <a:spcBef>
                <a:spcPts val="0"/>
              </a:spcBef>
              <a:spcAft>
                <a:spcPts val="0"/>
              </a:spcAft>
              <a:buSzPts val="1800"/>
              <a:buNone/>
              <a:defRPr sz="2560"/>
            </a:lvl8pPr>
            <a:lvl9pPr lvl="8" algn="ctr" rtl="0">
              <a:lnSpc>
                <a:spcPct val="100000"/>
              </a:lnSpc>
              <a:spcBef>
                <a:spcPts val="0"/>
              </a:spcBef>
              <a:spcAft>
                <a:spcPts val="0"/>
              </a:spcAft>
              <a:buSzPts val="1800"/>
              <a:buNone/>
              <a:defRPr sz="2560"/>
            </a:lvl9pPr>
          </a:lstStyle>
          <a:p>
            <a:endParaRPr/>
          </a:p>
        </p:txBody>
      </p:sp>
      <p:grpSp>
        <p:nvGrpSpPr>
          <p:cNvPr id="11" name="Google Shape;11;p2"/>
          <p:cNvGrpSpPr/>
          <p:nvPr/>
        </p:nvGrpSpPr>
        <p:grpSpPr>
          <a:xfrm>
            <a:off x="1" y="272641"/>
            <a:ext cx="3176535" cy="6995344"/>
            <a:chOff x="0" y="-409600"/>
            <a:chExt cx="2233501" cy="3688951"/>
          </a:xfrm>
        </p:grpSpPr>
        <p:pic>
          <p:nvPicPr>
            <p:cNvPr id="12" name="Google Shape;12;p2"/>
            <p:cNvPicPr preferRelativeResize="0"/>
            <p:nvPr/>
          </p:nvPicPr>
          <p:blipFill rotWithShape="1">
            <a:blip r:embed="rId3">
              <a:alphaModFix/>
            </a:blip>
            <a:srcRect/>
            <a:stretch/>
          </p:blipFill>
          <p:spPr>
            <a:xfrm>
              <a:off x="755300" y="-409600"/>
              <a:ext cx="1478201" cy="3133350"/>
            </a:xfrm>
            <a:prstGeom prst="rect">
              <a:avLst/>
            </a:prstGeom>
            <a:noFill/>
            <a:ln>
              <a:noFill/>
            </a:ln>
          </p:spPr>
        </p:pic>
        <p:pic>
          <p:nvPicPr>
            <p:cNvPr id="13" name="Google Shape;13;p2"/>
            <p:cNvPicPr preferRelativeResize="0"/>
            <p:nvPr/>
          </p:nvPicPr>
          <p:blipFill rotWithShape="1">
            <a:blip r:embed="rId4">
              <a:alphaModFix/>
            </a:blip>
            <a:srcRect l="8767" b="7132"/>
            <a:stretch/>
          </p:blipFill>
          <p:spPr>
            <a:xfrm>
              <a:off x="0" y="403475"/>
              <a:ext cx="1307225" cy="2875876"/>
            </a:xfrm>
            <a:prstGeom prst="rect">
              <a:avLst/>
            </a:prstGeom>
            <a:noFill/>
            <a:ln>
              <a:noFill/>
            </a:ln>
          </p:spPr>
        </p:pic>
      </p:grpSp>
      <p:grpSp>
        <p:nvGrpSpPr>
          <p:cNvPr id="14" name="Google Shape;14;p2"/>
          <p:cNvGrpSpPr/>
          <p:nvPr/>
        </p:nvGrpSpPr>
        <p:grpSpPr>
          <a:xfrm>
            <a:off x="-5552303" y="-7612718"/>
            <a:ext cx="24109406" cy="24979035"/>
            <a:chOff x="-3903963" y="-4014519"/>
            <a:chExt cx="16951926" cy="13172538"/>
          </a:xfrm>
        </p:grpSpPr>
        <p:pic>
          <p:nvPicPr>
            <p:cNvPr id="15" name="Google Shape;15;p2"/>
            <p:cNvPicPr preferRelativeResize="0"/>
            <p:nvPr/>
          </p:nvPicPr>
          <p:blipFill>
            <a:blip r:embed="rId5">
              <a:alphaModFix/>
            </a:blip>
            <a:stretch>
              <a:fillRect/>
            </a:stretch>
          </p:blipFill>
          <p:spPr>
            <a:xfrm rot="8100000" flipH="1">
              <a:off x="6667299" y="-2573667"/>
              <a:ext cx="5775379" cy="4104245"/>
            </a:xfrm>
            <a:prstGeom prst="rect">
              <a:avLst/>
            </a:prstGeom>
            <a:noFill/>
            <a:ln>
              <a:noFill/>
            </a:ln>
          </p:spPr>
        </p:pic>
        <p:pic>
          <p:nvPicPr>
            <p:cNvPr id="16" name="Google Shape;16;p2"/>
            <p:cNvPicPr preferRelativeResize="0"/>
            <p:nvPr/>
          </p:nvPicPr>
          <p:blipFill>
            <a:blip r:embed="rId6">
              <a:alphaModFix/>
            </a:blip>
            <a:stretch>
              <a:fillRect/>
            </a:stretch>
          </p:blipFill>
          <p:spPr>
            <a:xfrm rot="-2700006">
              <a:off x="-3286508" y="3580957"/>
              <a:ext cx="5779007" cy="4140185"/>
            </a:xfrm>
            <a:prstGeom prst="rect">
              <a:avLst/>
            </a:prstGeom>
            <a:noFill/>
            <a:ln>
              <a:noFill/>
            </a:ln>
          </p:spPr>
        </p:pic>
      </p:grpSp>
      <p:grpSp>
        <p:nvGrpSpPr>
          <p:cNvPr id="17" name="Google Shape;17;p2"/>
          <p:cNvGrpSpPr/>
          <p:nvPr/>
        </p:nvGrpSpPr>
        <p:grpSpPr>
          <a:xfrm>
            <a:off x="10035520" y="3071005"/>
            <a:ext cx="2969279" cy="6682596"/>
            <a:chOff x="6931447" y="1452347"/>
            <a:chExt cx="2170018" cy="3662847"/>
          </a:xfrm>
        </p:grpSpPr>
        <p:pic>
          <p:nvPicPr>
            <p:cNvPr id="18" name="Google Shape;18;p2"/>
            <p:cNvPicPr preferRelativeResize="0"/>
            <p:nvPr/>
          </p:nvPicPr>
          <p:blipFill rotWithShape="1">
            <a:blip r:embed="rId7">
              <a:alphaModFix/>
            </a:blip>
            <a:srcRect r="43741"/>
            <a:stretch/>
          </p:blipFill>
          <p:spPr>
            <a:xfrm>
              <a:off x="7673132" y="1452347"/>
              <a:ext cx="1428333" cy="2783468"/>
            </a:xfrm>
            <a:prstGeom prst="rect">
              <a:avLst/>
            </a:prstGeom>
            <a:noFill/>
            <a:ln>
              <a:noFill/>
            </a:ln>
          </p:spPr>
        </p:pic>
        <p:pic>
          <p:nvPicPr>
            <p:cNvPr id="19" name="Google Shape;19;p2"/>
            <p:cNvPicPr preferRelativeResize="0"/>
            <p:nvPr/>
          </p:nvPicPr>
          <p:blipFill rotWithShape="1">
            <a:blip r:embed="rId3">
              <a:alphaModFix/>
            </a:blip>
            <a:srcRect b="23588"/>
            <a:stretch/>
          </p:blipFill>
          <p:spPr>
            <a:xfrm>
              <a:off x="6931447" y="2718510"/>
              <a:ext cx="1479783" cy="2396683"/>
            </a:xfrm>
            <a:prstGeom prst="rect">
              <a:avLst/>
            </a:prstGeom>
            <a:noFill/>
            <a:ln>
              <a:noFill/>
            </a:ln>
          </p:spPr>
        </p:pic>
        <p:pic>
          <p:nvPicPr>
            <p:cNvPr id="20" name="Google Shape;20;p2"/>
            <p:cNvPicPr preferRelativeResize="0"/>
            <p:nvPr/>
          </p:nvPicPr>
          <p:blipFill rotWithShape="1">
            <a:blip r:embed="rId8">
              <a:alphaModFix/>
            </a:blip>
            <a:srcRect r="21029" b="1854"/>
            <a:stretch/>
          </p:blipFill>
          <p:spPr>
            <a:xfrm>
              <a:off x="8035101" y="3615116"/>
              <a:ext cx="1066365" cy="1500078"/>
            </a:xfrm>
            <a:prstGeom prst="rect">
              <a:avLst/>
            </a:prstGeom>
            <a:noFill/>
            <a:ln>
              <a:noFill/>
            </a:ln>
          </p:spPr>
        </p:pic>
      </p:grpSp>
    </p:spTree>
    <p:extLst>
      <p:ext uri="{BB962C8B-B14F-4D97-AF65-F5344CB8AC3E}">
        <p14:creationId xmlns:p14="http://schemas.microsoft.com/office/powerpoint/2010/main" val="21882256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7"/>
        <p:cNvGrpSpPr/>
        <p:nvPr/>
      </p:nvGrpSpPr>
      <p:grpSpPr>
        <a:xfrm>
          <a:off x="0" y="0"/>
          <a:ext cx="0" cy="0"/>
          <a:chOff x="0" y="0"/>
          <a:chExt cx="0" cy="0"/>
        </a:xfrm>
      </p:grpSpPr>
      <p:grpSp>
        <p:nvGrpSpPr>
          <p:cNvPr id="308" name="Google Shape;308;p31"/>
          <p:cNvGrpSpPr/>
          <p:nvPr/>
        </p:nvGrpSpPr>
        <p:grpSpPr>
          <a:xfrm>
            <a:off x="-181336" y="481494"/>
            <a:ext cx="13503986" cy="9272108"/>
            <a:chOff x="-127502" y="253913"/>
            <a:chExt cx="9494990" cy="4889588"/>
          </a:xfrm>
        </p:grpSpPr>
        <p:pic>
          <p:nvPicPr>
            <p:cNvPr id="309" name="Google Shape;309;p31"/>
            <p:cNvPicPr preferRelativeResize="0"/>
            <p:nvPr/>
          </p:nvPicPr>
          <p:blipFill rotWithShape="1">
            <a:blip r:embed="rId2">
              <a:alphaModFix amt="43000"/>
            </a:blip>
            <a:srcRect l="9198" t="18746" b="13281"/>
            <a:stretch/>
          </p:blipFill>
          <p:spPr>
            <a:xfrm flipH="1">
              <a:off x="0" y="3925725"/>
              <a:ext cx="9144000" cy="1217775"/>
            </a:xfrm>
            <a:prstGeom prst="rect">
              <a:avLst/>
            </a:prstGeom>
            <a:noFill/>
            <a:ln>
              <a:noFill/>
            </a:ln>
          </p:spPr>
        </p:pic>
        <p:grpSp>
          <p:nvGrpSpPr>
            <p:cNvPr id="310" name="Google Shape;310;p31"/>
            <p:cNvGrpSpPr/>
            <p:nvPr/>
          </p:nvGrpSpPr>
          <p:grpSpPr>
            <a:xfrm>
              <a:off x="-127502" y="253913"/>
              <a:ext cx="9494990" cy="3713526"/>
              <a:chOff x="-127502" y="253913"/>
              <a:chExt cx="9494990" cy="3713526"/>
            </a:xfrm>
          </p:grpSpPr>
          <p:pic>
            <p:nvPicPr>
              <p:cNvPr id="311" name="Google Shape;311;p31"/>
              <p:cNvPicPr preferRelativeResize="0"/>
              <p:nvPr/>
            </p:nvPicPr>
            <p:blipFill rotWithShape="1">
              <a:blip r:embed="rId3">
                <a:alphaModFix/>
              </a:blip>
              <a:srcRect l="51357" b="62580"/>
              <a:stretch/>
            </p:blipFill>
            <p:spPr>
              <a:xfrm flipH="1">
                <a:off x="8053578" y="253913"/>
                <a:ext cx="1118425" cy="1385277"/>
              </a:xfrm>
              <a:prstGeom prst="rect">
                <a:avLst/>
              </a:prstGeom>
              <a:noFill/>
              <a:ln>
                <a:noFill/>
              </a:ln>
            </p:spPr>
          </p:pic>
          <p:pic>
            <p:nvPicPr>
              <p:cNvPr id="312" name="Google Shape;312;p31"/>
              <p:cNvPicPr preferRelativeResize="0"/>
              <p:nvPr/>
            </p:nvPicPr>
            <p:blipFill>
              <a:blip r:embed="rId4">
                <a:alphaModFix/>
              </a:blip>
              <a:stretch>
                <a:fillRect/>
              </a:stretch>
            </p:blipFill>
            <p:spPr>
              <a:xfrm rot="-1073813" flipH="1">
                <a:off x="8559753" y="2155943"/>
                <a:ext cx="565388" cy="1666265"/>
              </a:xfrm>
              <a:prstGeom prst="rect">
                <a:avLst/>
              </a:prstGeom>
              <a:noFill/>
              <a:ln>
                <a:noFill/>
              </a:ln>
            </p:spPr>
          </p:pic>
          <p:pic>
            <p:nvPicPr>
              <p:cNvPr id="313" name="Google Shape;313;p31"/>
              <p:cNvPicPr preferRelativeResize="0"/>
              <p:nvPr/>
            </p:nvPicPr>
            <p:blipFill rotWithShape="1">
              <a:blip r:embed="rId5">
                <a:alphaModFix/>
              </a:blip>
              <a:srcRect l="31172"/>
              <a:stretch/>
            </p:blipFill>
            <p:spPr>
              <a:xfrm>
                <a:off x="-127502" y="253913"/>
                <a:ext cx="1587526" cy="3713526"/>
              </a:xfrm>
              <a:prstGeom prst="rect">
                <a:avLst/>
              </a:prstGeom>
              <a:noFill/>
              <a:ln>
                <a:noFill/>
              </a:ln>
            </p:spPr>
          </p:pic>
        </p:grpSp>
      </p:grpSp>
    </p:spTree>
    <p:extLst>
      <p:ext uri="{BB962C8B-B14F-4D97-AF65-F5344CB8AC3E}">
        <p14:creationId xmlns:p14="http://schemas.microsoft.com/office/powerpoint/2010/main" val="1525001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97331" y="637235"/>
            <a:ext cx="11216640" cy="5787136"/>
          </a:xfrm>
        </p:spPr>
        <p:txBody>
          <a:bodyPr anchor="b">
            <a:noAutofit/>
          </a:bodyPr>
          <a:lstStyle>
            <a:lvl1pPr algn="l">
              <a:defRPr sz="1024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97331" y="7087616"/>
            <a:ext cx="11216640" cy="1599590"/>
          </a:xfrm>
        </p:spPr>
        <p:txBody>
          <a:bodyPr>
            <a:normAutofit/>
          </a:bodyPr>
          <a:lstStyle>
            <a:lvl1pPr marL="0" indent="0" algn="l">
              <a:buNone/>
              <a:defRPr sz="298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1/24/2023</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62994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4"/>
        <p:cNvGrpSpPr/>
        <p:nvPr/>
      </p:nvGrpSpPr>
      <p:grpSpPr>
        <a:xfrm>
          <a:off x="0" y="0"/>
          <a:ext cx="0" cy="0"/>
          <a:chOff x="0" y="0"/>
          <a:chExt cx="0" cy="0"/>
        </a:xfrm>
      </p:grpSpPr>
      <p:grpSp>
        <p:nvGrpSpPr>
          <p:cNvPr id="315" name="Google Shape;315;p32"/>
          <p:cNvGrpSpPr/>
          <p:nvPr/>
        </p:nvGrpSpPr>
        <p:grpSpPr>
          <a:xfrm flipH="1">
            <a:off x="-59430" y="401589"/>
            <a:ext cx="13123662" cy="9352012"/>
            <a:chOff x="-41787" y="211775"/>
            <a:chExt cx="9227575" cy="4931725"/>
          </a:xfrm>
        </p:grpSpPr>
        <p:pic>
          <p:nvPicPr>
            <p:cNvPr id="316" name="Google Shape;316;p32"/>
            <p:cNvPicPr preferRelativeResize="0"/>
            <p:nvPr/>
          </p:nvPicPr>
          <p:blipFill rotWithShape="1">
            <a:blip r:embed="rId2">
              <a:alphaModFix/>
            </a:blip>
            <a:srcRect l="85925" t="385" b="9879"/>
            <a:stretch/>
          </p:blipFill>
          <p:spPr>
            <a:xfrm rot="5400000" flipH="1">
              <a:off x="2002837" y="2017500"/>
              <a:ext cx="1123176" cy="5128825"/>
            </a:xfrm>
            <a:prstGeom prst="rect">
              <a:avLst/>
            </a:prstGeom>
            <a:noFill/>
            <a:ln>
              <a:noFill/>
            </a:ln>
          </p:spPr>
        </p:pic>
        <p:grpSp>
          <p:nvGrpSpPr>
            <p:cNvPr id="317" name="Google Shape;317;p32"/>
            <p:cNvGrpSpPr/>
            <p:nvPr/>
          </p:nvGrpSpPr>
          <p:grpSpPr>
            <a:xfrm>
              <a:off x="-41787" y="211775"/>
              <a:ext cx="9227575" cy="1966765"/>
              <a:chOff x="0" y="211775"/>
              <a:chExt cx="9227575" cy="1966765"/>
            </a:xfrm>
          </p:grpSpPr>
          <p:pic>
            <p:nvPicPr>
              <p:cNvPr id="318" name="Google Shape;318;p32"/>
              <p:cNvPicPr preferRelativeResize="0"/>
              <p:nvPr/>
            </p:nvPicPr>
            <p:blipFill rotWithShape="1">
              <a:blip r:embed="rId3">
                <a:alphaModFix/>
              </a:blip>
              <a:srcRect l="51357" b="62580"/>
              <a:stretch/>
            </p:blipFill>
            <p:spPr>
              <a:xfrm>
                <a:off x="0" y="793263"/>
                <a:ext cx="1118425" cy="1385277"/>
              </a:xfrm>
              <a:prstGeom prst="rect">
                <a:avLst/>
              </a:prstGeom>
              <a:noFill/>
              <a:ln>
                <a:noFill/>
              </a:ln>
            </p:spPr>
          </p:pic>
          <p:pic>
            <p:nvPicPr>
              <p:cNvPr id="319" name="Google Shape;319;p32"/>
              <p:cNvPicPr preferRelativeResize="0"/>
              <p:nvPr/>
            </p:nvPicPr>
            <p:blipFill rotWithShape="1">
              <a:blip r:embed="rId4">
                <a:alphaModFix/>
              </a:blip>
              <a:srcRect l="6156" b="27272"/>
              <a:stretch/>
            </p:blipFill>
            <p:spPr>
              <a:xfrm flipH="1">
                <a:off x="8088950" y="211775"/>
                <a:ext cx="1138625" cy="1870350"/>
              </a:xfrm>
              <a:prstGeom prst="rect">
                <a:avLst/>
              </a:prstGeom>
              <a:noFill/>
              <a:ln>
                <a:noFill/>
              </a:ln>
            </p:spPr>
          </p:pic>
        </p:grpSp>
      </p:grpSp>
    </p:spTree>
    <p:extLst>
      <p:ext uri="{BB962C8B-B14F-4D97-AF65-F5344CB8AC3E}">
        <p14:creationId xmlns:p14="http://schemas.microsoft.com/office/powerpoint/2010/main" val="34275177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A07E-9210-AB64-0C32-8C38D82D5FE1}"/>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924EB0F-BE6B-839E-4E43-170102938F38}"/>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7DF43CB7-4727-EF3B-1AD2-F5404EAD3467}"/>
              </a:ext>
            </a:extLst>
          </p:cNvPr>
          <p:cNvSpPr>
            <a:spLocks noGrp="1"/>
          </p:cNvSpPr>
          <p:nvPr>
            <p:ph type="dt" sz="half" idx="10"/>
          </p:nvPr>
        </p:nvSpPr>
        <p:spPr/>
        <p:txBody>
          <a:bodyPr/>
          <a:lstStyle/>
          <a:p>
            <a:fld id="{2395C5C9-164C-46B3-A87E-7660D39D3106}" type="datetime2">
              <a:rPr lang="en-US" smtClean="0"/>
              <a:t>Tuesday, January 24, 2023</a:t>
            </a:fld>
            <a:endParaRPr lang="en-US" dirty="0"/>
          </a:p>
        </p:txBody>
      </p:sp>
      <p:sp>
        <p:nvSpPr>
          <p:cNvPr id="5" name="Footer Placeholder 4">
            <a:extLst>
              <a:ext uri="{FF2B5EF4-FFF2-40B4-BE49-F238E27FC236}">
                <a16:creationId xmlns:a16="http://schemas.microsoft.com/office/drawing/2014/main" id="{3303C018-A3B3-DF46-2871-3B5E2EDD797B}"/>
              </a:ext>
            </a:extLst>
          </p:cNvPr>
          <p:cNvSpPr>
            <a:spLocks noGrp="1"/>
          </p:cNvSpPr>
          <p:nvPr>
            <p:ph type="ftr" sz="quarter" idx="11"/>
          </p:nvPr>
        </p:nvSpPr>
        <p:spPr/>
        <p:txBody>
          <a:bodyPr/>
          <a:lstStyle/>
          <a:p>
            <a:pPr algn="l"/>
            <a:r>
              <a:rPr lang="en-US"/>
              <a:t>Sample Footer Text</a:t>
            </a:r>
            <a:endParaRPr lang="en-US" dirty="0"/>
          </a:p>
        </p:txBody>
      </p:sp>
      <p:sp>
        <p:nvSpPr>
          <p:cNvPr id="6" name="Slide Number Placeholder 5">
            <a:extLst>
              <a:ext uri="{FF2B5EF4-FFF2-40B4-BE49-F238E27FC236}">
                <a16:creationId xmlns:a16="http://schemas.microsoft.com/office/drawing/2014/main" id="{997180AA-AC29-548F-6A7B-4A942431D58D}"/>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338178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25C35-7798-702B-BF34-58D0759DF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D73879-88BE-D5ED-FB16-051B66D8B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14D26-AF69-18AC-6498-6FC2B435A9D0}"/>
              </a:ext>
            </a:extLst>
          </p:cNvPr>
          <p:cNvSpPr>
            <a:spLocks noGrp="1"/>
          </p:cNvSpPr>
          <p:nvPr>
            <p:ph type="dt" sz="half" idx="10"/>
          </p:nvPr>
        </p:nvSpPr>
        <p:spPr/>
        <p:txBody>
          <a:bodyPr/>
          <a:lstStyle/>
          <a:p>
            <a:fld id="{4DDCFF8A-AAF8-4A12-8A91-9CA0EAF6CBB9}" type="datetime2">
              <a:rPr lang="en-US" smtClean="0"/>
              <a:t>Tuesday, January 24, 2023</a:t>
            </a:fld>
            <a:endParaRPr lang="en-US" dirty="0"/>
          </a:p>
        </p:txBody>
      </p:sp>
      <p:sp>
        <p:nvSpPr>
          <p:cNvPr id="5" name="Footer Placeholder 4">
            <a:extLst>
              <a:ext uri="{FF2B5EF4-FFF2-40B4-BE49-F238E27FC236}">
                <a16:creationId xmlns:a16="http://schemas.microsoft.com/office/drawing/2014/main" id="{87BCAACF-EA06-4C7D-E33B-597D323DBDF8}"/>
              </a:ext>
            </a:extLst>
          </p:cNvPr>
          <p:cNvSpPr>
            <a:spLocks noGrp="1"/>
          </p:cNvSpPr>
          <p:nvPr>
            <p:ph type="ftr" sz="quarter" idx="11"/>
          </p:nvPr>
        </p:nvSpPr>
        <p:spPr/>
        <p:txBody>
          <a:bodyPr/>
          <a:lstStyle/>
          <a:p>
            <a:pPr algn="l"/>
            <a:r>
              <a:rPr lang="en-US"/>
              <a:t>Sample Footer Text</a:t>
            </a:r>
            <a:endParaRPr lang="en-US" dirty="0"/>
          </a:p>
        </p:txBody>
      </p:sp>
      <p:sp>
        <p:nvSpPr>
          <p:cNvPr id="6" name="Slide Number Placeholder 5">
            <a:extLst>
              <a:ext uri="{FF2B5EF4-FFF2-40B4-BE49-F238E27FC236}">
                <a16:creationId xmlns:a16="http://schemas.microsoft.com/office/drawing/2014/main" id="{8A5ED62F-6F59-1189-6246-DC1F71FAF5E8}"/>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099276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43C3B-5188-6067-04AE-9C6434745579}"/>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600EB4A7-7C64-849F-1A06-F079701D485A}"/>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6853D-0817-985C-F3A4-9FF5FEE3AF69}"/>
              </a:ext>
            </a:extLst>
          </p:cNvPr>
          <p:cNvSpPr>
            <a:spLocks noGrp="1"/>
          </p:cNvSpPr>
          <p:nvPr>
            <p:ph type="dt" sz="half" idx="10"/>
          </p:nvPr>
        </p:nvSpPr>
        <p:spPr/>
        <p:txBody>
          <a:bodyPr/>
          <a:lstStyle/>
          <a:p>
            <a:fld id="{ABCC25C3-021A-4B0B-8F70-0C181FE1CF45}" type="datetime2">
              <a:rPr lang="en-US" smtClean="0"/>
              <a:t>Tuesday, January 24, 2023</a:t>
            </a:fld>
            <a:endParaRPr lang="en-US"/>
          </a:p>
        </p:txBody>
      </p:sp>
      <p:sp>
        <p:nvSpPr>
          <p:cNvPr id="5" name="Footer Placeholder 4">
            <a:extLst>
              <a:ext uri="{FF2B5EF4-FFF2-40B4-BE49-F238E27FC236}">
                <a16:creationId xmlns:a16="http://schemas.microsoft.com/office/drawing/2014/main" id="{39BC922F-D5BF-0736-5EE0-7819AE6D365F}"/>
              </a:ext>
            </a:extLst>
          </p:cNvPr>
          <p:cNvSpPr>
            <a:spLocks noGrp="1"/>
          </p:cNvSpPr>
          <p:nvPr>
            <p:ph type="ftr" sz="quarter" idx="11"/>
          </p:nvPr>
        </p:nvSpPr>
        <p:spPr/>
        <p:txBody>
          <a:bodyPr/>
          <a:lstStyle/>
          <a:p>
            <a:pPr algn="l"/>
            <a:r>
              <a:rPr lang="en-US"/>
              <a:t>Sample Footer Text</a:t>
            </a:r>
            <a:endParaRPr lang="en-US" dirty="0"/>
          </a:p>
        </p:txBody>
      </p:sp>
      <p:sp>
        <p:nvSpPr>
          <p:cNvPr id="6" name="Slide Number Placeholder 5">
            <a:extLst>
              <a:ext uri="{FF2B5EF4-FFF2-40B4-BE49-F238E27FC236}">
                <a16:creationId xmlns:a16="http://schemas.microsoft.com/office/drawing/2014/main" id="{816F171E-9A6A-625B-226F-F192A55F630A}"/>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738783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E9D0-0FE8-B692-3BD9-3EA8CD5F6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268F5-588A-602B-9146-4287D1726F6D}"/>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680C3-69E0-EAFD-CF17-1223950B1EA7}"/>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8E8B07-E1A2-DBC3-EC61-E8F24917B787}"/>
              </a:ext>
            </a:extLst>
          </p:cNvPr>
          <p:cNvSpPr>
            <a:spLocks noGrp="1"/>
          </p:cNvSpPr>
          <p:nvPr>
            <p:ph type="dt" sz="half" idx="10"/>
          </p:nvPr>
        </p:nvSpPr>
        <p:spPr/>
        <p:txBody>
          <a:bodyPr/>
          <a:lstStyle/>
          <a:p>
            <a:fld id="{0C23D88D-8CEC-4ED9-A53B-5596187D9A16}" type="datetime2">
              <a:rPr lang="en-US" smtClean="0"/>
              <a:t>Tuesday, January 24, 2023</a:t>
            </a:fld>
            <a:endParaRPr lang="en-US"/>
          </a:p>
        </p:txBody>
      </p:sp>
      <p:sp>
        <p:nvSpPr>
          <p:cNvPr id="6" name="Footer Placeholder 5">
            <a:extLst>
              <a:ext uri="{FF2B5EF4-FFF2-40B4-BE49-F238E27FC236}">
                <a16:creationId xmlns:a16="http://schemas.microsoft.com/office/drawing/2014/main" id="{AC47B700-F107-7C76-7F99-4776F413B81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5541016-3B43-9025-CC1C-486330F3FDB5}"/>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3493290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DE752-4920-9B03-EE25-6237DDB09521}"/>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242A76-AD07-7777-50F1-37BDCCB055F1}"/>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487466D-32C3-4922-0115-E96243A20FB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585C13-4000-2C4B-BE59-1E3BB979FB1E}"/>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34FBDCA6-D7EA-523D-7E08-ED3ADC29EBB6}"/>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EC9D83-E436-E558-16C0-D577B70139FB}"/>
              </a:ext>
            </a:extLst>
          </p:cNvPr>
          <p:cNvSpPr>
            <a:spLocks noGrp="1"/>
          </p:cNvSpPr>
          <p:nvPr>
            <p:ph type="dt" sz="half" idx="10"/>
          </p:nvPr>
        </p:nvSpPr>
        <p:spPr/>
        <p:txBody>
          <a:bodyPr/>
          <a:lstStyle/>
          <a:p>
            <a:fld id="{D2CCD382-DFDA-4722-A27A-59C21AD112F2}" type="datetime2">
              <a:rPr lang="en-US" smtClean="0"/>
              <a:t>Tuesday, January 24, 2023</a:t>
            </a:fld>
            <a:endParaRPr lang="en-US"/>
          </a:p>
        </p:txBody>
      </p:sp>
      <p:sp>
        <p:nvSpPr>
          <p:cNvPr id="8" name="Footer Placeholder 7">
            <a:extLst>
              <a:ext uri="{FF2B5EF4-FFF2-40B4-BE49-F238E27FC236}">
                <a16:creationId xmlns:a16="http://schemas.microsoft.com/office/drawing/2014/main" id="{A437A471-7A22-98E0-C9DD-D94502FF8976}"/>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0E074490-8451-72AB-E949-783CE2E4DC39}"/>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766800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8533-FA54-587A-A6B4-FB04C9E798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A3531-4662-BF8C-0767-A06FEF80D86F}"/>
              </a:ext>
            </a:extLst>
          </p:cNvPr>
          <p:cNvSpPr>
            <a:spLocks noGrp="1"/>
          </p:cNvSpPr>
          <p:nvPr>
            <p:ph type="dt" sz="half" idx="10"/>
          </p:nvPr>
        </p:nvSpPr>
        <p:spPr/>
        <p:txBody>
          <a:bodyPr/>
          <a:lstStyle/>
          <a:p>
            <a:fld id="{22F2A30D-1C09-413F-AAB1-38F366000715}" type="datetime2">
              <a:rPr lang="en-US" smtClean="0"/>
              <a:t>Tuesday, January 24, 2023</a:t>
            </a:fld>
            <a:endParaRPr lang="en-US"/>
          </a:p>
        </p:txBody>
      </p:sp>
      <p:sp>
        <p:nvSpPr>
          <p:cNvPr id="4" name="Footer Placeholder 3">
            <a:extLst>
              <a:ext uri="{FF2B5EF4-FFF2-40B4-BE49-F238E27FC236}">
                <a16:creationId xmlns:a16="http://schemas.microsoft.com/office/drawing/2014/main" id="{609C25A5-E4BE-B943-C7F9-AF3F1B50AFC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4AF1B88C-911E-9E93-FCB7-A08281F6ECAD}"/>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315184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2396B7-8381-F694-7620-737E97EF0A49}"/>
              </a:ext>
            </a:extLst>
          </p:cNvPr>
          <p:cNvSpPr>
            <a:spLocks noGrp="1"/>
          </p:cNvSpPr>
          <p:nvPr>
            <p:ph type="dt" sz="half" idx="10"/>
          </p:nvPr>
        </p:nvSpPr>
        <p:spPr/>
        <p:txBody>
          <a:bodyPr/>
          <a:lstStyle/>
          <a:p>
            <a:fld id="{6DB82B9C-D65E-4F64-95C3-B10F3B00F0D9}" type="datetime2">
              <a:rPr lang="en-US" smtClean="0"/>
              <a:t>Tuesday, January 24, 2023</a:t>
            </a:fld>
            <a:endParaRPr lang="en-US"/>
          </a:p>
        </p:txBody>
      </p:sp>
      <p:sp>
        <p:nvSpPr>
          <p:cNvPr id="3" name="Footer Placeholder 2">
            <a:extLst>
              <a:ext uri="{FF2B5EF4-FFF2-40B4-BE49-F238E27FC236}">
                <a16:creationId xmlns:a16="http://schemas.microsoft.com/office/drawing/2014/main" id="{552F1E53-9243-5529-E67E-EACC43FBDE48}"/>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7A13721-EB10-643E-5AFA-5D6BBE4F36EA}"/>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220333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93F9-8BB5-BA84-D1B7-16514F637AA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BEA13B3A-F97D-029B-1D1F-6853B3EC15FB}"/>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94E986-8377-6CF6-CDE5-ABAA1517732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76201E-8E3D-6346-F89E-70687D36FEF6}"/>
              </a:ext>
            </a:extLst>
          </p:cNvPr>
          <p:cNvSpPr>
            <a:spLocks noGrp="1"/>
          </p:cNvSpPr>
          <p:nvPr>
            <p:ph type="dt" sz="half" idx="10"/>
          </p:nvPr>
        </p:nvSpPr>
        <p:spPr/>
        <p:txBody>
          <a:bodyPr/>
          <a:lstStyle/>
          <a:p>
            <a:fld id="{B7F5FDCC-6AAC-4A08-B9E0-3793AB5E64C3}" type="datetime2">
              <a:rPr lang="en-US" smtClean="0"/>
              <a:t>Tuesday, January 24, 2023</a:t>
            </a:fld>
            <a:endParaRPr lang="en-US"/>
          </a:p>
        </p:txBody>
      </p:sp>
      <p:sp>
        <p:nvSpPr>
          <p:cNvPr id="6" name="Footer Placeholder 5">
            <a:extLst>
              <a:ext uri="{FF2B5EF4-FFF2-40B4-BE49-F238E27FC236}">
                <a16:creationId xmlns:a16="http://schemas.microsoft.com/office/drawing/2014/main" id="{642B9B3B-C713-C74A-1C52-DF521F0BE91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6BF973E-F69B-A153-7D61-9332CCAB22B2}"/>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383529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FA6C-DD8E-2A1E-D5C1-1A7E8B13B368}"/>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2C96E08-909F-117C-8DB4-52853E1DC325}"/>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EF1AAA56-CBFE-5105-2B1F-E9C91D2F6E50}"/>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C183300E-0B2F-5482-3A64-31F822FC2344}"/>
              </a:ext>
            </a:extLst>
          </p:cNvPr>
          <p:cNvSpPr>
            <a:spLocks noGrp="1"/>
          </p:cNvSpPr>
          <p:nvPr>
            <p:ph type="dt" sz="half" idx="10"/>
          </p:nvPr>
        </p:nvSpPr>
        <p:spPr/>
        <p:txBody>
          <a:bodyPr/>
          <a:lstStyle/>
          <a:p>
            <a:fld id="{349FE94D-439C-40F1-900E-BC07940E3988}" type="datetime2">
              <a:rPr lang="en-US" smtClean="0"/>
              <a:t>Tuesday, January 24, 2023</a:t>
            </a:fld>
            <a:endParaRPr lang="en-US"/>
          </a:p>
        </p:txBody>
      </p:sp>
      <p:sp>
        <p:nvSpPr>
          <p:cNvPr id="6" name="Footer Placeholder 5">
            <a:extLst>
              <a:ext uri="{FF2B5EF4-FFF2-40B4-BE49-F238E27FC236}">
                <a16:creationId xmlns:a16="http://schemas.microsoft.com/office/drawing/2014/main" id="{1F3DC0B5-AC8D-8F71-CF57-7045C8B259C5}"/>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412E2FE-5976-011F-F1AC-D590FB2B12D4}"/>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64951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987"/>
            </a:lvl1pPr>
            <a:lvl2pPr>
              <a:defRPr sz="2560"/>
            </a:lvl2pPr>
            <a:lvl3pPr>
              <a:defRPr sz="2133"/>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1/24/2023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B2C3-CC60-107C-66A3-2610B0EF39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DCDC43-581C-79EF-97B6-3EBD8B956C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FA710-3EE9-7EC6-069F-650F87BA5375}"/>
              </a:ext>
            </a:extLst>
          </p:cNvPr>
          <p:cNvSpPr>
            <a:spLocks noGrp="1"/>
          </p:cNvSpPr>
          <p:nvPr>
            <p:ph type="dt" sz="half" idx="10"/>
          </p:nvPr>
        </p:nvSpPr>
        <p:spPr/>
        <p:txBody>
          <a:bodyPr/>
          <a:lstStyle/>
          <a:p>
            <a:fld id="{5B75179A-1E2B-41AB-B400-4F1B4022FAEE}" type="datetime2">
              <a:rPr lang="en-US" smtClean="0"/>
              <a:t>Tuesday, January 24, 2023</a:t>
            </a:fld>
            <a:endParaRPr lang="en-US"/>
          </a:p>
        </p:txBody>
      </p:sp>
      <p:sp>
        <p:nvSpPr>
          <p:cNvPr id="5" name="Footer Placeholder 4">
            <a:extLst>
              <a:ext uri="{FF2B5EF4-FFF2-40B4-BE49-F238E27FC236}">
                <a16:creationId xmlns:a16="http://schemas.microsoft.com/office/drawing/2014/main" id="{C4D6335A-E814-2271-DB79-A57882D1134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8A23F2A-7F86-47B4-196E-E629FC495336}"/>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798657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241E30-C2BE-B831-46D9-6D0B0E6126EE}"/>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D362CB-82FD-A766-723D-EA2F1535081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158EB-DCE6-CB96-951D-108B318F3CC4}"/>
              </a:ext>
            </a:extLst>
          </p:cNvPr>
          <p:cNvSpPr>
            <a:spLocks noGrp="1"/>
          </p:cNvSpPr>
          <p:nvPr>
            <p:ph type="dt" sz="half" idx="10"/>
          </p:nvPr>
        </p:nvSpPr>
        <p:spPr/>
        <p:txBody>
          <a:bodyPr/>
          <a:lstStyle/>
          <a:p>
            <a:fld id="{05681D0F-6595-4F14-8EF3-954CD87C797B}" type="datetime2">
              <a:rPr lang="en-US" smtClean="0"/>
              <a:t>Tuesday, January 24, 2023</a:t>
            </a:fld>
            <a:endParaRPr lang="en-US"/>
          </a:p>
        </p:txBody>
      </p:sp>
      <p:sp>
        <p:nvSpPr>
          <p:cNvPr id="5" name="Footer Placeholder 4">
            <a:extLst>
              <a:ext uri="{FF2B5EF4-FFF2-40B4-BE49-F238E27FC236}">
                <a16:creationId xmlns:a16="http://schemas.microsoft.com/office/drawing/2014/main" id="{66694D6B-5BDC-5387-C884-3A435142AD0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7B2C266-FB69-ACBB-B713-8801D83B36F8}"/>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164626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A033-4E94-6639-02B4-4F34F992066C}"/>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CFEA1FA5-F106-AA67-7BBE-BCCEE726D5D2}"/>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F411DD20-5778-1253-BBA7-2A54E9753F1A}"/>
              </a:ext>
            </a:extLst>
          </p:cNvPr>
          <p:cNvSpPr>
            <a:spLocks noGrp="1"/>
          </p:cNvSpPr>
          <p:nvPr>
            <p:ph type="dt" sz="half" idx="10"/>
          </p:nvPr>
        </p:nvSpPr>
        <p:spPr/>
        <p:txBody>
          <a:bodyPr/>
          <a:lstStyle/>
          <a:p>
            <a:fld id="{938E2B54-CB0C-49FD-AFE6-EF456F3CBE57}" type="datetimeFigureOut">
              <a:rPr lang="en-US" smtClean="0"/>
              <a:t>1/24/2023</a:t>
            </a:fld>
            <a:endParaRPr lang="en-US"/>
          </a:p>
        </p:txBody>
      </p:sp>
      <p:sp>
        <p:nvSpPr>
          <p:cNvPr id="5" name="Footer Placeholder 4">
            <a:extLst>
              <a:ext uri="{FF2B5EF4-FFF2-40B4-BE49-F238E27FC236}">
                <a16:creationId xmlns:a16="http://schemas.microsoft.com/office/drawing/2014/main" id="{27893340-D6A2-9525-06AA-7801D500C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A7E8C-B08F-6F80-9598-67F02F1DD77D}"/>
              </a:ext>
            </a:extLst>
          </p:cNvPr>
          <p:cNvSpPr>
            <a:spLocks noGrp="1"/>
          </p:cNvSpPr>
          <p:nvPr>
            <p:ph type="sldNum" sz="quarter" idx="12"/>
          </p:nvPr>
        </p:nvSpPr>
        <p:spPr/>
        <p:txBody>
          <a:bodyPr/>
          <a:lstStyle/>
          <a:p>
            <a:fld id="{05188B37-49FC-44D6-9227-E9DD61A8E65B}" type="slidenum">
              <a:rPr lang="en-US" smtClean="0"/>
              <a:t>‹#›</a:t>
            </a:fld>
            <a:endParaRPr lang="en-US"/>
          </a:p>
        </p:txBody>
      </p:sp>
    </p:spTree>
    <p:extLst>
      <p:ext uri="{BB962C8B-B14F-4D97-AF65-F5344CB8AC3E}">
        <p14:creationId xmlns:p14="http://schemas.microsoft.com/office/powerpoint/2010/main" val="38202778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CE54-F022-9802-56D1-B30289E7B6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B10676-0C6E-508D-432C-1EA31D701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D0CEB-1147-ACEF-8876-39A267F02CBB}"/>
              </a:ext>
            </a:extLst>
          </p:cNvPr>
          <p:cNvSpPr>
            <a:spLocks noGrp="1"/>
          </p:cNvSpPr>
          <p:nvPr>
            <p:ph type="dt" sz="half" idx="10"/>
          </p:nvPr>
        </p:nvSpPr>
        <p:spPr/>
        <p:txBody>
          <a:bodyPr/>
          <a:lstStyle/>
          <a:p>
            <a:fld id="{938E2B54-CB0C-49FD-AFE6-EF456F3CBE57}" type="datetimeFigureOut">
              <a:rPr lang="en-US" smtClean="0"/>
              <a:t>1/24/2023</a:t>
            </a:fld>
            <a:endParaRPr lang="en-US"/>
          </a:p>
        </p:txBody>
      </p:sp>
      <p:sp>
        <p:nvSpPr>
          <p:cNvPr id="5" name="Footer Placeholder 4">
            <a:extLst>
              <a:ext uri="{FF2B5EF4-FFF2-40B4-BE49-F238E27FC236}">
                <a16:creationId xmlns:a16="http://schemas.microsoft.com/office/drawing/2014/main" id="{3A6621AE-D249-B560-565E-0F73A33DE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F2946-E913-FAF0-DD17-29F99684FEAA}"/>
              </a:ext>
            </a:extLst>
          </p:cNvPr>
          <p:cNvSpPr>
            <a:spLocks noGrp="1"/>
          </p:cNvSpPr>
          <p:nvPr>
            <p:ph type="sldNum" sz="quarter" idx="12"/>
          </p:nvPr>
        </p:nvSpPr>
        <p:spPr/>
        <p:txBody>
          <a:bodyPr/>
          <a:lstStyle/>
          <a:p>
            <a:fld id="{05188B37-49FC-44D6-9227-E9DD61A8E65B}" type="slidenum">
              <a:rPr lang="en-US" smtClean="0"/>
              <a:t>‹#›</a:t>
            </a:fld>
            <a:endParaRPr lang="en-US"/>
          </a:p>
        </p:txBody>
      </p:sp>
    </p:spTree>
    <p:extLst>
      <p:ext uri="{BB962C8B-B14F-4D97-AF65-F5344CB8AC3E}">
        <p14:creationId xmlns:p14="http://schemas.microsoft.com/office/powerpoint/2010/main" val="40305707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BB1B-8F67-26B5-00A6-E46A67F147F3}"/>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E1AF78AB-3022-2ED9-F571-2AD779EC209B}"/>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694EB6-5602-7C66-B96F-6A0255F426FA}"/>
              </a:ext>
            </a:extLst>
          </p:cNvPr>
          <p:cNvSpPr>
            <a:spLocks noGrp="1"/>
          </p:cNvSpPr>
          <p:nvPr>
            <p:ph type="dt" sz="half" idx="10"/>
          </p:nvPr>
        </p:nvSpPr>
        <p:spPr/>
        <p:txBody>
          <a:bodyPr/>
          <a:lstStyle/>
          <a:p>
            <a:fld id="{938E2B54-CB0C-49FD-AFE6-EF456F3CBE57}" type="datetimeFigureOut">
              <a:rPr lang="en-US" smtClean="0"/>
              <a:t>1/24/2023</a:t>
            </a:fld>
            <a:endParaRPr lang="en-US"/>
          </a:p>
        </p:txBody>
      </p:sp>
      <p:sp>
        <p:nvSpPr>
          <p:cNvPr id="5" name="Footer Placeholder 4">
            <a:extLst>
              <a:ext uri="{FF2B5EF4-FFF2-40B4-BE49-F238E27FC236}">
                <a16:creationId xmlns:a16="http://schemas.microsoft.com/office/drawing/2014/main" id="{367E4FAE-1ABB-CF5D-B26C-9C8BEBB4F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D5A08-DBB3-B13B-59EF-A1E321EBD015}"/>
              </a:ext>
            </a:extLst>
          </p:cNvPr>
          <p:cNvSpPr>
            <a:spLocks noGrp="1"/>
          </p:cNvSpPr>
          <p:nvPr>
            <p:ph type="sldNum" sz="quarter" idx="12"/>
          </p:nvPr>
        </p:nvSpPr>
        <p:spPr/>
        <p:txBody>
          <a:bodyPr/>
          <a:lstStyle/>
          <a:p>
            <a:fld id="{05188B37-49FC-44D6-9227-E9DD61A8E65B}" type="slidenum">
              <a:rPr lang="en-US" smtClean="0"/>
              <a:t>‹#›</a:t>
            </a:fld>
            <a:endParaRPr lang="en-US"/>
          </a:p>
        </p:txBody>
      </p:sp>
    </p:spTree>
    <p:extLst>
      <p:ext uri="{BB962C8B-B14F-4D97-AF65-F5344CB8AC3E}">
        <p14:creationId xmlns:p14="http://schemas.microsoft.com/office/powerpoint/2010/main" val="9615177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FCE8-31B2-734D-BD34-403CA7294D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1F3625-2F7A-C6F9-C090-8A4FABFCF5B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824225-5701-37FF-32A0-23DCED5C9FD7}"/>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6FAD3D-386B-F528-237B-E84A98E12F5B}"/>
              </a:ext>
            </a:extLst>
          </p:cNvPr>
          <p:cNvSpPr>
            <a:spLocks noGrp="1"/>
          </p:cNvSpPr>
          <p:nvPr>
            <p:ph type="dt" sz="half" idx="10"/>
          </p:nvPr>
        </p:nvSpPr>
        <p:spPr/>
        <p:txBody>
          <a:bodyPr/>
          <a:lstStyle/>
          <a:p>
            <a:fld id="{938E2B54-CB0C-49FD-AFE6-EF456F3CBE57}" type="datetimeFigureOut">
              <a:rPr lang="en-US" smtClean="0"/>
              <a:t>1/24/2023</a:t>
            </a:fld>
            <a:endParaRPr lang="en-US"/>
          </a:p>
        </p:txBody>
      </p:sp>
      <p:sp>
        <p:nvSpPr>
          <p:cNvPr id="6" name="Footer Placeholder 5">
            <a:extLst>
              <a:ext uri="{FF2B5EF4-FFF2-40B4-BE49-F238E27FC236}">
                <a16:creationId xmlns:a16="http://schemas.microsoft.com/office/drawing/2014/main" id="{6A36815E-2462-255B-C6CE-2F87758A77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1BF7E0-852D-469F-7115-9F03AF044F25}"/>
              </a:ext>
            </a:extLst>
          </p:cNvPr>
          <p:cNvSpPr>
            <a:spLocks noGrp="1"/>
          </p:cNvSpPr>
          <p:nvPr>
            <p:ph type="sldNum" sz="quarter" idx="12"/>
          </p:nvPr>
        </p:nvSpPr>
        <p:spPr/>
        <p:txBody>
          <a:bodyPr/>
          <a:lstStyle/>
          <a:p>
            <a:fld id="{05188B37-49FC-44D6-9227-E9DD61A8E65B}" type="slidenum">
              <a:rPr lang="en-US" smtClean="0"/>
              <a:t>‹#›</a:t>
            </a:fld>
            <a:endParaRPr lang="en-US"/>
          </a:p>
        </p:txBody>
      </p:sp>
    </p:spTree>
    <p:extLst>
      <p:ext uri="{BB962C8B-B14F-4D97-AF65-F5344CB8AC3E}">
        <p14:creationId xmlns:p14="http://schemas.microsoft.com/office/powerpoint/2010/main" val="6568658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0C739-0528-9A66-CC11-49DB78995D85}"/>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2F56F4-BEEC-1776-DA7E-67786AB247D1}"/>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3F1DE979-2E17-A123-F0C8-F636575D4A05}"/>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362AB3-7C92-709A-C084-4303E0D16116}"/>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A281CA48-B10C-D923-DBC9-197252177022}"/>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2754A0-F510-F9BD-CE15-6AB7729F0B51}"/>
              </a:ext>
            </a:extLst>
          </p:cNvPr>
          <p:cNvSpPr>
            <a:spLocks noGrp="1"/>
          </p:cNvSpPr>
          <p:nvPr>
            <p:ph type="dt" sz="half" idx="10"/>
          </p:nvPr>
        </p:nvSpPr>
        <p:spPr/>
        <p:txBody>
          <a:bodyPr/>
          <a:lstStyle/>
          <a:p>
            <a:fld id="{938E2B54-CB0C-49FD-AFE6-EF456F3CBE57}" type="datetimeFigureOut">
              <a:rPr lang="en-US" smtClean="0"/>
              <a:t>1/24/2023</a:t>
            </a:fld>
            <a:endParaRPr lang="en-US"/>
          </a:p>
        </p:txBody>
      </p:sp>
      <p:sp>
        <p:nvSpPr>
          <p:cNvPr id="8" name="Footer Placeholder 7">
            <a:extLst>
              <a:ext uri="{FF2B5EF4-FFF2-40B4-BE49-F238E27FC236}">
                <a16:creationId xmlns:a16="http://schemas.microsoft.com/office/drawing/2014/main" id="{73364162-3E60-A9DD-C74B-81999931A0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1D29B7-9B89-DFFB-3489-BCCAF17B2C9E}"/>
              </a:ext>
            </a:extLst>
          </p:cNvPr>
          <p:cNvSpPr>
            <a:spLocks noGrp="1"/>
          </p:cNvSpPr>
          <p:nvPr>
            <p:ph type="sldNum" sz="quarter" idx="12"/>
          </p:nvPr>
        </p:nvSpPr>
        <p:spPr/>
        <p:txBody>
          <a:bodyPr/>
          <a:lstStyle/>
          <a:p>
            <a:fld id="{05188B37-49FC-44D6-9227-E9DD61A8E65B}" type="slidenum">
              <a:rPr lang="en-US" smtClean="0"/>
              <a:t>‹#›</a:t>
            </a:fld>
            <a:endParaRPr lang="en-US"/>
          </a:p>
        </p:txBody>
      </p:sp>
    </p:spTree>
    <p:extLst>
      <p:ext uri="{BB962C8B-B14F-4D97-AF65-F5344CB8AC3E}">
        <p14:creationId xmlns:p14="http://schemas.microsoft.com/office/powerpoint/2010/main" val="16933626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F190-144C-4773-F790-18E4F8C207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87E320-51E0-1F83-2312-A482654D0FF1}"/>
              </a:ext>
            </a:extLst>
          </p:cNvPr>
          <p:cNvSpPr>
            <a:spLocks noGrp="1"/>
          </p:cNvSpPr>
          <p:nvPr>
            <p:ph type="dt" sz="half" idx="10"/>
          </p:nvPr>
        </p:nvSpPr>
        <p:spPr/>
        <p:txBody>
          <a:bodyPr/>
          <a:lstStyle/>
          <a:p>
            <a:fld id="{938E2B54-CB0C-49FD-AFE6-EF456F3CBE57}" type="datetimeFigureOut">
              <a:rPr lang="en-US" smtClean="0"/>
              <a:t>1/24/2023</a:t>
            </a:fld>
            <a:endParaRPr lang="en-US"/>
          </a:p>
        </p:txBody>
      </p:sp>
      <p:sp>
        <p:nvSpPr>
          <p:cNvPr id="4" name="Footer Placeholder 3">
            <a:extLst>
              <a:ext uri="{FF2B5EF4-FFF2-40B4-BE49-F238E27FC236}">
                <a16:creationId xmlns:a16="http://schemas.microsoft.com/office/drawing/2014/main" id="{EC6CEE04-6458-7C07-805C-906B06FF8F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58F2A1-9382-CFE5-B56B-A11FAAF6F9C3}"/>
              </a:ext>
            </a:extLst>
          </p:cNvPr>
          <p:cNvSpPr>
            <a:spLocks noGrp="1"/>
          </p:cNvSpPr>
          <p:nvPr>
            <p:ph type="sldNum" sz="quarter" idx="12"/>
          </p:nvPr>
        </p:nvSpPr>
        <p:spPr/>
        <p:txBody>
          <a:bodyPr/>
          <a:lstStyle/>
          <a:p>
            <a:fld id="{05188B37-49FC-44D6-9227-E9DD61A8E65B}" type="slidenum">
              <a:rPr lang="en-US" smtClean="0"/>
              <a:t>‹#›</a:t>
            </a:fld>
            <a:endParaRPr lang="en-US"/>
          </a:p>
        </p:txBody>
      </p:sp>
    </p:spTree>
    <p:extLst>
      <p:ext uri="{BB962C8B-B14F-4D97-AF65-F5344CB8AC3E}">
        <p14:creationId xmlns:p14="http://schemas.microsoft.com/office/powerpoint/2010/main" val="20543089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CCACA-4518-DE18-BA97-DBDA6BF5E308}"/>
              </a:ext>
            </a:extLst>
          </p:cNvPr>
          <p:cNvSpPr>
            <a:spLocks noGrp="1"/>
          </p:cNvSpPr>
          <p:nvPr>
            <p:ph type="dt" sz="half" idx="10"/>
          </p:nvPr>
        </p:nvSpPr>
        <p:spPr/>
        <p:txBody>
          <a:bodyPr/>
          <a:lstStyle/>
          <a:p>
            <a:fld id="{938E2B54-CB0C-49FD-AFE6-EF456F3CBE57}" type="datetimeFigureOut">
              <a:rPr lang="en-US" smtClean="0"/>
              <a:t>1/24/2023</a:t>
            </a:fld>
            <a:endParaRPr lang="en-US"/>
          </a:p>
        </p:txBody>
      </p:sp>
      <p:sp>
        <p:nvSpPr>
          <p:cNvPr id="3" name="Footer Placeholder 2">
            <a:extLst>
              <a:ext uri="{FF2B5EF4-FFF2-40B4-BE49-F238E27FC236}">
                <a16:creationId xmlns:a16="http://schemas.microsoft.com/office/drawing/2014/main" id="{BEF0E425-6C1B-2EF6-0271-F40880F513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38A3D4-95DE-6534-16AF-2783FA38543A}"/>
              </a:ext>
            </a:extLst>
          </p:cNvPr>
          <p:cNvSpPr>
            <a:spLocks noGrp="1"/>
          </p:cNvSpPr>
          <p:nvPr>
            <p:ph type="sldNum" sz="quarter" idx="12"/>
          </p:nvPr>
        </p:nvSpPr>
        <p:spPr/>
        <p:txBody>
          <a:bodyPr/>
          <a:lstStyle/>
          <a:p>
            <a:fld id="{05188B37-49FC-44D6-9227-E9DD61A8E65B}" type="slidenum">
              <a:rPr lang="en-US" smtClean="0"/>
              <a:t>‹#›</a:t>
            </a:fld>
            <a:endParaRPr lang="en-US"/>
          </a:p>
        </p:txBody>
      </p:sp>
    </p:spTree>
    <p:extLst>
      <p:ext uri="{BB962C8B-B14F-4D97-AF65-F5344CB8AC3E}">
        <p14:creationId xmlns:p14="http://schemas.microsoft.com/office/powerpoint/2010/main" val="7228298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FA1F-2DAE-A33B-E188-EAE7E2D32E5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DF278F2D-1E4C-1298-D087-CA0C8D3108AC}"/>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AFA45A-C821-3D1C-690B-D446E0123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B9CF9381-8B48-F528-763B-D7DEFFB06315}"/>
              </a:ext>
            </a:extLst>
          </p:cNvPr>
          <p:cNvSpPr>
            <a:spLocks noGrp="1"/>
          </p:cNvSpPr>
          <p:nvPr>
            <p:ph type="dt" sz="half" idx="10"/>
          </p:nvPr>
        </p:nvSpPr>
        <p:spPr/>
        <p:txBody>
          <a:bodyPr/>
          <a:lstStyle/>
          <a:p>
            <a:fld id="{938E2B54-CB0C-49FD-AFE6-EF456F3CBE57}" type="datetimeFigureOut">
              <a:rPr lang="en-US" smtClean="0"/>
              <a:t>1/24/2023</a:t>
            </a:fld>
            <a:endParaRPr lang="en-US"/>
          </a:p>
        </p:txBody>
      </p:sp>
      <p:sp>
        <p:nvSpPr>
          <p:cNvPr id="6" name="Footer Placeholder 5">
            <a:extLst>
              <a:ext uri="{FF2B5EF4-FFF2-40B4-BE49-F238E27FC236}">
                <a16:creationId xmlns:a16="http://schemas.microsoft.com/office/drawing/2014/main" id="{E0148937-81DA-1FE3-B7AD-3F6E97AF35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E107C-7AB2-1398-2F1B-EB16433D3723}"/>
              </a:ext>
            </a:extLst>
          </p:cNvPr>
          <p:cNvSpPr>
            <a:spLocks noGrp="1"/>
          </p:cNvSpPr>
          <p:nvPr>
            <p:ph type="sldNum" sz="quarter" idx="12"/>
          </p:nvPr>
        </p:nvSpPr>
        <p:spPr/>
        <p:txBody>
          <a:bodyPr/>
          <a:lstStyle/>
          <a:p>
            <a:fld id="{05188B37-49FC-44D6-9227-E9DD61A8E65B}" type="slidenum">
              <a:rPr lang="en-US" smtClean="0"/>
              <a:t>‹#›</a:t>
            </a:fld>
            <a:endParaRPr lang="en-US"/>
          </a:p>
        </p:txBody>
      </p:sp>
    </p:spTree>
    <p:extLst>
      <p:ext uri="{BB962C8B-B14F-4D97-AF65-F5344CB8AC3E}">
        <p14:creationId xmlns:p14="http://schemas.microsoft.com/office/powerpoint/2010/main" val="358837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97331" y="637235"/>
            <a:ext cx="11216640" cy="5787136"/>
          </a:xfrm>
        </p:spPr>
        <p:txBody>
          <a:bodyPr anchor="b">
            <a:normAutofit/>
          </a:bodyPr>
          <a:lstStyle>
            <a:lvl1pPr>
              <a:defRPr sz="8534"/>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97331" y="7087616"/>
            <a:ext cx="11216640" cy="1599590"/>
          </a:xfrm>
        </p:spPr>
        <p:txBody>
          <a:bodyPr>
            <a:normAutofit/>
          </a:bodyPr>
          <a:lstStyle>
            <a:lvl1pPr marL="0" indent="0">
              <a:buNone/>
              <a:defRPr sz="2987">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1/24/2023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7276231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BF29-A4F0-D533-484A-6B50EA5B592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4CE2428-C5C1-E56B-C90B-E3C2A80897EE}"/>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5346327E-A122-206C-E328-8E3ACA30036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491893D-EECC-C7B5-D277-0947990916A7}"/>
              </a:ext>
            </a:extLst>
          </p:cNvPr>
          <p:cNvSpPr>
            <a:spLocks noGrp="1"/>
          </p:cNvSpPr>
          <p:nvPr>
            <p:ph type="dt" sz="half" idx="10"/>
          </p:nvPr>
        </p:nvSpPr>
        <p:spPr/>
        <p:txBody>
          <a:bodyPr/>
          <a:lstStyle/>
          <a:p>
            <a:fld id="{938E2B54-CB0C-49FD-AFE6-EF456F3CBE57}" type="datetimeFigureOut">
              <a:rPr lang="en-US" smtClean="0"/>
              <a:t>1/24/2023</a:t>
            </a:fld>
            <a:endParaRPr lang="en-US"/>
          </a:p>
        </p:txBody>
      </p:sp>
      <p:sp>
        <p:nvSpPr>
          <p:cNvPr id="6" name="Footer Placeholder 5">
            <a:extLst>
              <a:ext uri="{FF2B5EF4-FFF2-40B4-BE49-F238E27FC236}">
                <a16:creationId xmlns:a16="http://schemas.microsoft.com/office/drawing/2014/main" id="{D6AE54EC-48CD-CEE1-C088-FDC23243A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D17C6-0743-D1FF-A947-6563E34656B5}"/>
              </a:ext>
            </a:extLst>
          </p:cNvPr>
          <p:cNvSpPr>
            <a:spLocks noGrp="1"/>
          </p:cNvSpPr>
          <p:nvPr>
            <p:ph type="sldNum" sz="quarter" idx="12"/>
          </p:nvPr>
        </p:nvSpPr>
        <p:spPr/>
        <p:txBody>
          <a:bodyPr/>
          <a:lstStyle/>
          <a:p>
            <a:fld id="{05188B37-49FC-44D6-9227-E9DD61A8E65B}" type="slidenum">
              <a:rPr lang="en-US" smtClean="0"/>
              <a:t>‹#›</a:t>
            </a:fld>
            <a:endParaRPr lang="en-US"/>
          </a:p>
        </p:txBody>
      </p:sp>
    </p:spTree>
    <p:extLst>
      <p:ext uri="{BB962C8B-B14F-4D97-AF65-F5344CB8AC3E}">
        <p14:creationId xmlns:p14="http://schemas.microsoft.com/office/powerpoint/2010/main" val="29275898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F753A-BDD7-0BD0-CAA1-245893B5F8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C9EA7F-EBAF-F460-1E5D-3A589F3812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C47B-B3EE-1367-6262-3F4F374F324E}"/>
              </a:ext>
            </a:extLst>
          </p:cNvPr>
          <p:cNvSpPr>
            <a:spLocks noGrp="1"/>
          </p:cNvSpPr>
          <p:nvPr>
            <p:ph type="dt" sz="half" idx="10"/>
          </p:nvPr>
        </p:nvSpPr>
        <p:spPr/>
        <p:txBody>
          <a:bodyPr/>
          <a:lstStyle/>
          <a:p>
            <a:fld id="{938E2B54-CB0C-49FD-AFE6-EF456F3CBE57}" type="datetimeFigureOut">
              <a:rPr lang="en-US" smtClean="0"/>
              <a:t>1/24/2023</a:t>
            </a:fld>
            <a:endParaRPr lang="en-US"/>
          </a:p>
        </p:txBody>
      </p:sp>
      <p:sp>
        <p:nvSpPr>
          <p:cNvPr id="5" name="Footer Placeholder 4">
            <a:extLst>
              <a:ext uri="{FF2B5EF4-FFF2-40B4-BE49-F238E27FC236}">
                <a16:creationId xmlns:a16="http://schemas.microsoft.com/office/drawing/2014/main" id="{4303ACA9-D397-C49D-F27A-F9E9F4810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0563E-691A-025A-2502-89FAD0627D05}"/>
              </a:ext>
            </a:extLst>
          </p:cNvPr>
          <p:cNvSpPr>
            <a:spLocks noGrp="1"/>
          </p:cNvSpPr>
          <p:nvPr>
            <p:ph type="sldNum" sz="quarter" idx="12"/>
          </p:nvPr>
        </p:nvSpPr>
        <p:spPr/>
        <p:txBody>
          <a:bodyPr/>
          <a:lstStyle/>
          <a:p>
            <a:fld id="{05188B37-49FC-44D6-9227-E9DD61A8E65B}" type="slidenum">
              <a:rPr lang="en-US" smtClean="0"/>
              <a:t>‹#›</a:t>
            </a:fld>
            <a:endParaRPr lang="en-US"/>
          </a:p>
        </p:txBody>
      </p:sp>
    </p:spTree>
    <p:extLst>
      <p:ext uri="{BB962C8B-B14F-4D97-AF65-F5344CB8AC3E}">
        <p14:creationId xmlns:p14="http://schemas.microsoft.com/office/powerpoint/2010/main" val="31396939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45E9F-E080-D263-1898-CF7DE952FE47}"/>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2EDDFF-25E7-A23A-C9BD-424EC4B6F092}"/>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1CA5D-2F77-1264-7D99-D59E6561A2FF}"/>
              </a:ext>
            </a:extLst>
          </p:cNvPr>
          <p:cNvSpPr>
            <a:spLocks noGrp="1"/>
          </p:cNvSpPr>
          <p:nvPr>
            <p:ph type="dt" sz="half" idx="10"/>
          </p:nvPr>
        </p:nvSpPr>
        <p:spPr/>
        <p:txBody>
          <a:bodyPr/>
          <a:lstStyle/>
          <a:p>
            <a:fld id="{938E2B54-CB0C-49FD-AFE6-EF456F3CBE57}" type="datetimeFigureOut">
              <a:rPr lang="en-US" smtClean="0"/>
              <a:t>1/24/2023</a:t>
            </a:fld>
            <a:endParaRPr lang="en-US"/>
          </a:p>
        </p:txBody>
      </p:sp>
      <p:sp>
        <p:nvSpPr>
          <p:cNvPr id="5" name="Footer Placeholder 4">
            <a:extLst>
              <a:ext uri="{FF2B5EF4-FFF2-40B4-BE49-F238E27FC236}">
                <a16:creationId xmlns:a16="http://schemas.microsoft.com/office/drawing/2014/main" id="{471A5C43-6558-CD74-FC36-86E5BEA28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29C1B-696F-6001-AF26-AC358FB7C840}"/>
              </a:ext>
            </a:extLst>
          </p:cNvPr>
          <p:cNvSpPr>
            <a:spLocks noGrp="1"/>
          </p:cNvSpPr>
          <p:nvPr>
            <p:ph type="sldNum" sz="quarter" idx="12"/>
          </p:nvPr>
        </p:nvSpPr>
        <p:spPr/>
        <p:txBody>
          <a:bodyPr/>
          <a:lstStyle/>
          <a:p>
            <a:fld id="{05188B37-49FC-44D6-9227-E9DD61A8E65B}" type="slidenum">
              <a:rPr lang="en-US" smtClean="0"/>
              <a:t>‹#›</a:t>
            </a:fld>
            <a:endParaRPr lang="en-US"/>
          </a:p>
        </p:txBody>
      </p:sp>
    </p:spTree>
    <p:extLst>
      <p:ext uri="{BB962C8B-B14F-4D97-AF65-F5344CB8AC3E}">
        <p14:creationId xmlns:p14="http://schemas.microsoft.com/office/powerpoint/2010/main" val="6266806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625600" y="1469542"/>
            <a:ext cx="9753600" cy="3524301"/>
          </a:xfrm>
        </p:spPr>
        <p:txBody>
          <a:bodyPr lIns="0" tIns="0" rIns="0" bIns="0" anchor="b">
            <a:noAutofit/>
          </a:bodyPr>
          <a:lstStyle>
            <a:lvl1pPr algn="ctr">
              <a:defRPr sz="4267" spc="80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625600" y="5436006"/>
            <a:ext cx="9753600" cy="2041754"/>
          </a:xfrm>
        </p:spPr>
        <p:txBody>
          <a:bodyPr lIns="0" tIns="0" rIns="0" bIns="0">
            <a:normAutofit/>
          </a:bodyPr>
          <a:lstStyle>
            <a:lvl1pPr marL="0" indent="0" algn="ctr">
              <a:lnSpc>
                <a:spcPct val="150000"/>
              </a:lnSpc>
              <a:buNone/>
              <a:defRPr sz="1707" cap="all" spc="640" baseline="0">
                <a:solidFill>
                  <a:schemeClr val="tx1"/>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Tuesday, January 24,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09270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Tuesday, January 24,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451053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463040" y="2431628"/>
            <a:ext cx="10631424" cy="4057226"/>
          </a:xfrm>
        </p:spPr>
        <p:txBody>
          <a:bodyPr anchor="b">
            <a:normAutofit/>
          </a:bodyPr>
          <a:lstStyle>
            <a:lvl1pPr>
              <a:lnSpc>
                <a:spcPct val="100000"/>
              </a:lnSpc>
              <a:defRPr sz="4693" spc="8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463041" y="7074611"/>
            <a:ext cx="10631425" cy="1586586"/>
          </a:xfrm>
        </p:spPr>
        <p:txBody>
          <a:bodyPr>
            <a:normAutofit/>
          </a:bodyPr>
          <a:lstStyle>
            <a:lvl1pPr marL="0" indent="0">
              <a:buNone/>
              <a:defRPr sz="1707" cap="all" spc="640"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Tuesday, January 24,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1611892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463040" y="3004109"/>
            <a:ext cx="5169408" cy="5631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7217664" y="3004111"/>
            <a:ext cx="5169408" cy="5631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Tuesday, January 24,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692052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463040" y="3004109"/>
            <a:ext cx="516381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463040" y="4292938"/>
            <a:ext cx="5163814" cy="441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7217664" y="3004109"/>
            <a:ext cx="5169408"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7217664" y="4292937"/>
            <a:ext cx="5163814" cy="4415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Tuesday, January 24,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610351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Tuesday, January 24,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076583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Tuesday, January 24,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4599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940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5836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1/24/2023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700946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463041" y="1404338"/>
            <a:ext cx="4194386" cy="2694416"/>
          </a:xfrm>
        </p:spPr>
        <p:txBody>
          <a:bodyPr anchor="b"/>
          <a:lstStyle>
            <a:lvl1pPr>
              <a:lnSpc>
                <a:spcPct val="100000"/>
              </a:lnSpc>
              <a:defRPr sz="3413"/>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6027725" y="1404338"/>
            <a:ext cx="6066739" cy="6931378"/>
          </a:xfrm>
        </p:spPr>
        <p:txBody>
          <a:bodyPr>
            <a:normAutofit/>
          </a:bodyPr>
          <a:lstStyle>
            <a:lvl1pPr>
              <a:defRPr sz="2133"/>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463041" y="4349881"/>
            <a:ext cx="4194386" cy="398583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Tuesday, January 24,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811528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463041" y="1404518"/>
            <a:ext cx="4194386" cy="2691994"/>
          </a:xfrm>
        </p:spPr>
        <p:txBody>
          <a:bodyPr anchor="b"/>
          <a:lstStyle>
            <a:lvl1pPr>
              <a:defRPr sz="3413"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872340" y="1404338"/>
            <a:ext cx="6222125"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463041" y="4314007"/>
            <a:ext cx="4194386" cy="403299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Tuesday, January 24,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08048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Tuesday, January 24,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2060491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9306560" y="1193101"/>
            <a:ext cx="2804160" cy="68967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905851" y="1193102"/>
            <a:ext cx="8238149" cy="68967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Tuesday, January 24,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08040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95775" y="2757018"/>
            <a:ext cx="5501639"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95775" y="4161536"/>
            <a:ext cx="5501639"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583680" y="2757018"/>
            <a:ext cx="5528734"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583680" y="4161536"/>
            <a:ext cx="5528734"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1/24/2023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20879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350617" y="2457907"/>
            <a:ext cx="8300314" cy="4824781"/>
          </a:xfrm>
        </p:spPr>
        <p:txBody>
          <a:bodyPr>
            <a:normAutofit/>
          </a:bodyPr>
          <a:lstStyle>
            <a:lvl1pPr algn="ctr">
              <a:defRPr sz="832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1/24/2023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4239154" y="729158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819943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1/24/2023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9279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95774" y="650240"/>
            <a:ext cx="4194386" cy="4876800"/>
          </a:xfrm>
        </p:spPr>
        <p:txBody>
          <a:bodyPr anchor="b">
            <a:normAutofit/>
          </a:bodyPr>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657088" y="780288"/>
            <a:ext cx="6456883" cy="7724851"/>
          </a:xfrm>
        </p:spPr>
        <p:txBody>
          <a:bodyPr anchor="ct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95774" y="5657088"/>
            <a:ext cx="4194386"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1/24/2023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187447"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247172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95774" y="650240"/>
            <a:ext cx="4194048" cy="4876800"/>
          </a:xfrm>
        </p:spPr>
        <p:txBody>
          <a:bodyPr anchor="b">
            <a:normAutofit/>
          </a:bodyPr>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657088" y="780288"/>
            <a:ext cx="6456883" cy="7724851"/>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95774" y="5657088"/>
            <a:ext cx="4194048"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1/24/2023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188058"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281516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1/24/2023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51399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1/24/2023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5466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9826" y="975360"/>
            <a:ext cx="8534400" cy="4226561"/>
          </a:xfrm>
        </p:spPr>
        <p:txBody>
          <a:bodyPr anchor="b">
            <a:normAutofit/>
          </a:bodyPr>
          <a:lstStyle>
            <a:lvl1pPr algn="l">
              <a:defRPr sz="5120">
                <a:effectLst/>
              </a:defRPr>
            </a:lvl1pPr>
          </a:lstStyle>
          <a:p>
            <a:r>
              <a:rPr lang="en-US"/>
              <a:t>Click to edit Master title style</a:t>
            </a:r>
          </a:p>
        </p:txBody>
      </p:sp>
      <p:sp>
        <p:nvSpPr>
          <p:cNvPr id="3" name="Subtitle 2"/>
          <p:cNvSpPr>
            <a:spLocks noGrp="1"/>
          </p:cNvSpPr>
          <p:nvPr>
            <p:ph type="subTitle" idx="1"/>
          </p:nvPr>
        </p:nvSpPr>
        <p:spPr>
          <a:xfrm>
            <a:off x="729826" y="5466834"/>
            <a:ext cx="6827520" cy="2769540"/>
          </a:xfrm>
        </p:spPr>
        <p:txBody>
          <a:bodyPr anchor="t">
            <a:normAutofit/>
          </a:bodyPr>
          <a:lstStyle>
            <a:lvl1pPr marL="0" indent="0" algn="l">
              <a:buNone/>
              <a:defRPr sz="2240">
                <a:solidFill>
                  <a:schemeClr val="bg2">
                    <a:lumMod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714F-A0D1-43F1-A9CD-7B091612A5A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cxnSp>
        <p:nvCxnSpPr>
          <p:cNvPr id="16" name="Straight Connector 15"/>
          <p:cNvCxnSpPr/>
          <p:nvPr/>
        </p:nvCxnSpPr>
        <p:spPr>
          <a:xfrm flipH="1">
            <a:off x="8776546" y="12042"/>
            <a:ext cx="4064000" cy="54186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515382" y="130198"/>
            <a:ext cx="6486032" cy="864804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718213" y="325120"/>
            <a:ext cx="5283200" cy="70442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824893" y="45907"/>
            <a:ext cx="5176522" cy="690202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368455" y="866989"/>
            <a:ext cx="4632959" cy="617727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2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91970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826" y="2853831"/>
            <a:ext cx="9103361" cy="3244942"/>
          </a:xfrm>
        </p:spPr>
        <p:txBody>
          <a:bodyPr anchor="b">
            <a:normAutofit/>
          </a:bodyPr>
          <a:lstStyle>
            <a:lvl1pPr algn="l">
              <a:defRPr sz="3840" b="0" cap="all"/>
            </a:lvl1pPr>
          </a:lstStyle>
          <a:p>
            <a:r>
              <a:rPr lang="en-US"/>
              <a:t>Click to edit Master title style</a:t>
            </a:r>
          </a:p>
        </p:txBody>
      </p:sp>
      <p:sp>
        <p:nvSpPr>
          <p:cNvPr id="3" name="Text Placeholder 2"/>
          <p:cNvSpPr>
            <a:spLocks noGrp="1"/>
          </p:cNvSpPr>
          <p:nvPr>
            <p:ph type="body" idx="1"/>
          </p:nvPr>
        </p:nvSpPr>
        <p:spPr>
          <a:xfrm>
            <a:off x="729827" y="6394027"/>
            <a:ext cx="9103360" cy="2131342"/>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23733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826" y="975361"/>
            <a:ext cx="5266832" cy="51417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343" y="975361"/>
            <a:ext cx="5263444" cy="514171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7E714F-A0D1-43F1-A9CD-7B091612A5A4}"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084950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36886" y="975360"/>
            <a:ext cx="495977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729826" y="1806975"/>
            <a:ext cx="5266832"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4337" y="975360"/>
            <a:ext cx="497614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193648" y="1794933"/>
            <a:ext cx="5257801"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7E714F-A0D1-43F1-A9CD-7B091612A5A4}"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4226039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7E714F-A0D1-43F1-A9CD-7B091612A5A4}"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46719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E714F-A0D1-43F1-A9CD-7B091612A5A4}"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527745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7346" y="975360"/>
            <a:ext cx="3901440" cy="1950720"/>
          </a:xfrm>
        </p:spPr>
        <p:txBody>
          <a:bodyPr anchor="b">
            <a:normAutofit/>
          </a:bodyPr>
          <a:lstStyle>
            <a:lvl1pPr algn="l">
              <a:defRPr sz="2560" b="0"/>
            </a:lvl1pPr>
          </a:lstStyle>
          <a:p>
            <a:r>
              <a:rPr lang="en-US"/>
              <a:t>Click to edit Master title style</a:t>
            </a:r>
          </a:p>
        </p:txBody>
      </p:sp>
      <p:sp>
        <p:nvSpPr>
          <p:cNvPr id="3" name="Content Placeholder 2"/>
          <p:cNvSpPr>
            <a:spLocks noGrp="1"/>
          </p:cNvSpPr>
          <p:nvPr>
            <p:ph idx="1"/>
          </p:nvPr>
        </p:nvSpPr>
        <p:spPr>
          <a:xfrm>
            <a:off x="729827" y="975360"/>
            <a:ext cx="6339841" cy="7550009"/>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7346" y="3142826"/>
            <a:ext cx="3901440" cy="2974246"/>
          </a:xfrm>
        </p:spPr>
        <p:txBody>
          <a:bodyPr anchor="t">
            <a:normAutofit/>
          </a:bodyPr>
          <a:lstStyle>
            <a:lvl1pPr marL="0" indent="0">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4246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666" y="2059093"/>
            <a:ext cx="6421120" cy="1625600"/>
          </a:xfrm>
        </p:spPr>
        <p:txBody>
          <a:bodyPr anchor="b">
            <a:normAutofit/>
          </a:bodyPr>
          <a:lstStyle>
            <a:lvl1pPr algn="l">
              <a:defRPr sz="2987" b="0"/>
            </a:lvl1pPr>
          </a:lstStyle>
          <a:p>
            <a:r>
              <a:rPr lang="en-US"/>
              <a:t>Click to edit Master title style</a:t>
            </a:r>
          </a:p>
        </p:txBody>
      </p:sp>
      <p:sp>
        <p:nvSpPr>
          <p:cNvPr id="14" name="Picture Placeholder 2"/>
          <p:cNvSpPr>
            <a:spLocks noGrp="1" noChangeAspect="1"/>
          </p:cNvSpPr>
          <p:nvPr>
            <p:ph type="pic" idx="1"/>
          </p:nvPr>
        </p:nvSpPr>
        <p:spPr>
          <a:xfrm>
            <a:off x="1054946" y="1300480"/>
            <a:ext cx="3499706" cy="6502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5037666" y="3949606"/>
            <a:ext cx="6422814" cy="2914038"/>
          </a:xfrm>
        </p:spPr>
        <p:txBody>
          <a:bodyPr anchor="t">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72928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731520" y="758613"/>
            <a:ext cx="11540066"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16" name="Text Placeholder 9"/>
          <p:cNvSpPr>
            <a:spLocks noGrp="1"/>
          </p:cNvSpPr>
          <p:nvPr>
            <p:ph type="body" sz="quarter" idx="14"/>
          </p:nvPr>
        </p:nvSpPr>
        <p:spPr>
          <a:xfrm>
            <a:off x="975362" y="5466833"/>
            <a:ext cx="8857824" cy="650240"/>
          </a:xfrm>
        </p:spPr>
        <p:txBody>
          <a:bodyPr anchor="t">
            <a:normAutofit/>
          </a:bodyPr>
          <a:lstStyle>
            <a:lvl1pPr marL="0" indent="0">
              <a:buFontTx/>
              <a:buNone/>
              <a:defRPr sz="1707"/>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A7E714F-A0D1-43F1-A9CD-7B091612A5A4}"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83112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anchor="ctr">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6" y="5852160"/>
            <a:ext cx="9105054" cy="2673209"/>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08813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7506" y="975360"/>
            <a:ext cx="9753601"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542626" y="4876800"/>
            <a:ext cx="9103360" cy="541867"/>
          </a:xfrm>
        </p:spPr>
        <p:txBody>
          <a:bodyPr anchor="ctr"/>
          <a:lstStyle>
            <a:lvl1pPr marL="0" indent="0">
              <a:buFontTx/>
              <a:buNone/>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729827" y="6117074"/>
            <a:ext cx="9103360" cy="2396252"/>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4" name="TextBox 13"/>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5" name="TextBox 14"/>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508164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29826" y="4876800"/>
            <a:ext cx="9103360" cy="2414080"/>
          </a:xfrm>
        </p:spPr>
        <p:txBody>
          <a:bodyPr anchor="b">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5" y="7300240"/>
            <a:ext cx="9105056" cy="1223680"/>
          </a:xfrm>
        </p:spPr>
        <p:txBody>
          <a:bodyPr anchor="t">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788425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17507" y="975360"/>
            <a:ext cx="9753600"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729827" y="5587248"/>
            <a:ext cx="9103361" cy="1493143"/>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7080391"/>
            <a:ext cx="9103361" cy="1444978"/>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1" name="TextBox 10"/>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2" name="TextBox 11"/>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860178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729826" y="5587248"/>
            <a:ext cx="9103360" cy="1192107"/>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6779353"/>
            <a:ext cx="9103361" cy="1746015"/>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709007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979390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226" y="975360"/>
            <a:ext cx="2194560" cy="650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975360"/>
            <a:ext cx="8344747" cy="755000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22221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1/24/2023</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154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1/24/2023</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28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1/24/2023</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74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1/24/2023</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73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1/24/2023</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017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1/24/2023</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54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1/24/2023</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75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1/24/2023</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53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1/24/2023</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86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1/24/2023</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297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1/24/2023</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687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51302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9130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872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7862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7071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3572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88446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2836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8361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0200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5808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2" y="2516680"/>
            <a:ext cx="10069370" cy="2600961"/>
          </a:xfrm>
        </p:spPr>
        <p:txBody>
          <a:bodyPr anchor="b">
            <a:normAutofit/>
          </a:bodyPr>
          <a:lstStyle>
            <a:lvl1pPr algn="ctr">
              <a:defRPr sz="5760"/>
            </a:lvl1pPr>
          </a:lstStyle>
          <a:p>
            <a:r>
              <a:rPr lang="en-US"/>
              <a:t>Click to edit Master title style</a:t>
            </a:r>
          </a:p>
        </p:txBody>
      </p:sp>
      <p:sp>
        <p:nvSpPr>
          <p:cNvPr id="3" name="Subtitle 2"/>
          <p:cNvSpPr>
            <a:spLocks noGrp="1"/>
          </p:cNvSpPr>
          <p:nvPr>
            <p:ph type="subTitle" idx="1"/>
          </p:nvPr>
        </p:nvSpPr>
        <p:spPr>
          <a:xfrm>
            <a:off x="1462072" y="5117638"/>
            <a:ext cx="10069370" cy="1493144"/>
          </a:xfrm>
        </p:spPr>
        <p:txBody>
          <a:bodyPr anchor="t"/>
          <a:lstStyle>
            <a:lvl1pPr marL="0" indent="0" algn="ctr">
              <a:buNone/>
              <a:defRPr>
                <a:solidFill>
                  <a:schemeClr val="tx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D1454D-21C2-45C7-9AF4-656402A9E3BA}"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765907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27927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1" y="2504630"/>
            <a:ext cx="10229920" cy="2600978"/>
          </a:xfrm>
        </p:spPr>
        <p:txBody>
          <a:bodyPr anchor="b"/>
          <a:lstStyle>
            <a:lvl1pPr algn="ctr">
              <a:defRPr sz="4267" b="0" cap="none"/>
            </a:lvl1pPr>
          </a:lstStyle>
          <a:p>
            <a:r>
              <a:rPr lang="en-US"/>
              <a:t>Click to edit Master title style</a:t>
            </a:r>
          </a:p>
        </p:txBody>
      </p:sp>
      <p:sp>
        <p:nvSpPr>
          <p:cNvPr id="3" name="Text Placeholder 2"/>
          <p:cNvSpPr>
            <a:spLocks noGrp="1"/>
          </p:cNvSpPr>
          <p:nvPr>
            <p:ph type="body" idx="1"/>
          </p:nvPr>
        </p:nvSpPr>
        <p:spPr>
          <a:xfrm>
            <a:off x="1381761" y="5105606"/>
            <a:ext cx="10229920" cy="2143366"/>
          </a:xfrm>
        </p:spPr>
        <p:txBody>
          <a:bodyPr anchor="t"/>
          <a:lstStyle>
            <a:lvl1pPr marL="0" indent="0" algn="ctr">
              <a:buNone/>
              <a:defRPr sz="2133">
                <a:solidFill>
                  <a:schemeClr val="tx1"/>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D1454D-21C2-45C7-9AF4-656402A9E3BA}"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455745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5"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167020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5" y="2466854"/>
            <a:ext cx="5428343" cy="5900471"/>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384" y="2466854"/>
            <a:ext cx="5428343" cy="5900471"/>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072930" y="3385084"/>
            <a:ext cx="5201434"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2" y="2610140"/>
            <a:ext cx="5221685" cy="774945"/>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714632" y="3385084"/>
            <a:ext cx="5221685"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D1454D-21C2-45C7-9AF4-656402A9E3BA}"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008613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D1454D-21C2-45C7-9AF4-656402A9E3BA}"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599306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1454D-21C2-45C7-9AF4-656402A9E3BA}"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650021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6987"/>
            <a:ext cx="3954015" cy="2591172"/>
          </a:xfrm>
        </p:spPr>
        <p:txBody>
          <a:bodyPr anchor="b">
            <a:normAutofit/>
          </a:bodyPr>
          <a:lstStyle>
            <a:lvl1pPr algn="ctr">
              <a:defRPr sz="2560" b="0"/>
            </a:lvl1pPr>
          </a:lstStyle>
          <a:p>
            <a:r>
              <a:rPr lang="en-US"/>
              <a:t>Click to edit Master title style</a:t>
            </a:r>
          </a:p>
        </p:txBody>
      </p:sp>
      <p:sp>
        <p:nvSpPr>
          <p:cNvPr id="3" name="Content Placeholder 2"/>
          <p:cNvSpPr>
            <a:spLocks noGrp="1"/>
          </p:cNvSpPr>
          <p:nvPr>
            <p:ph idx="1"/>
          </p:nvPr>
        </p:nvSpPr>
        <p:spPr>
          <a:xfrm>
            <a:off x="5179342"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5" y="3458160"/>
            <a:ext cx="3954015" cy="47782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70752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910" y="866987"/>
            <a:ext cx="3823110" cy="7402428"/>
          </a:xfrm>
          <a:prstGeom prst="rect">
            <a:avLst/>
          </a:prstGeom>
        </p:spPr>
      </p:pic>
      <p:sp>
        <p:nvSpPr>
          <p:cNvPr id="2" name="Title 1"/>
          <p:cNvSpPr>
            <a:spLocks noGrp="1"/>
          </p:cNvSpPr>
          <p:nvPr>
            <p:ph type="title"/>
          </p:nvPr>
        </p:nvSpPr>
        <p:spPr>
          <a:xfrm>
            <a:off x="974715" y="867446"/>
            <a:ext cx="6330612" cy="2601725"/>
          </a:xfrm>
        </p:spPr>
        <p:txBody>
          <a:bodyPr anchor="b">
            <a:noAutofit/>
          </a:bodyPr>
          <a:lstStyle>
            <a:lvl1pPr algn="ctr">
              <a:defRPr sz="3413" b="0"/>
            </a:lvl1pPr>
          </a:lstStyle>
          <a:p>
            <a:r>
              <a:rPr lang="en-US"/>
              <a:t>Click to edit Master title style</a:t>
            </a:r>
          </a:p>
        </p:txBody>
      </p:sp>
      <p:sp>
        <p:nvSpPr>
          <p:cNvPr id="3" name="Picture Placeholder 2"/>
          <p:cNvSpPr>
            <a:spLocks noGrp="1" noChangeAspect="1"/>
          </p:cNvSpPr>
          <p:nvPr>
            <p:ph type="pic" idx="1"/>
          </p:nvPr>
        </p:nvSpPr>
        <p:spPr>
          <a:xfrm>
            <a:off x="7938722" y="1086154"/>
            <a:ext cx="3494134" cy="6987125"/>
          </a:xfr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974715" y="3469171"/>
            <a:ext cx="6330612" cy="48016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294643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76" y="779103"/>
            <a:ext cx="10817919" cy="5428346"/>
          </a:xfrm>
          <a:prstGeom prst="rect">
            <a:avLst/>
          </a:prstGeom>
        </p:spPr>
      </p:pic>
      <p:sp>
        <p:nvSpPr>
          <p:cNvPr id="2" name="Title 1"/>
          <p:cNvSpPr>
            <a:spLocks noGrp="1"/>
          </p:cNvSpPr>
          <p:nvPr>
            <p:ph type="title"/>
          </p:nvPr>
        </p:nvSpPr>
        <p:spPr>
          <a:xfrm>
            <a:off x="974726" y="6492807"/>
            <a:ext cx="11045681" cy="772938"/>
          </a:xfrm>
        </p:spPr>
        <p:txBody>
          <a:bodyPr anchor="b">
            <a:normAutofit/>
          </a:bodyPr>
          <a:lstStyle>
            <a:lvl1pPr algn="ctr">
              <a:defRPr sz="2987"/>
            </a:lvl1pPr>
          </a:lstStyle>
          <a:p>
            <a:r>
              <a:rPr lang="en-US"/>
              <a:t>Click to edit Master title style</a:t>
            </a:r>
          </a:p>
        </p:txBody>
      </p:sp>
      <p:sp>
        <p:nvSpPr>
          <p:cNvPr id="3" name="Picture Placeholder 2"/>
          <p:cNvSpPr>
            <a:spLocks noGrp="1" noChangeAspect="1"/>
          </p:cNvSpPr>
          <p:nvPr>
            <p:ph type="pic" idx="1"/>
          </p:nvPr>
        </p:nvSpPr>
        <p:spPr>
          <a:xfrm>
            <a:off x="1247306" y="988458"/>
            <a:ext cx="10501702" cy="5014288"/>
          </a:xfrm>
          <a:effectLst>
            <a:outerShdw blurRad="38100" dist="25400" dir="4440000">
              <a:srgbClr val="000000">
                <a:alpha val="36000"/>
              </a:srgbClr>
            </a:outerShdw>
          </a:effectLst>
        </p:spPr>
        <p:txBody>
          <a:bodyPr anchor="t">
            <a:normAutofit/>
          </a:bodyPr>
          <a:lstStyle>
            <a:lvl1pPr marL="0" indent="0" algn="ctr">
              <a:buNone/>
              <a:defRPr sz="2133"/>
            </a:lvl1pPr>
            <a:lvl2pPr marL="487695" indent="0">
              <a:buNone/>
              <a:defRPr sz="2133"/>
            </a:lvl2pPr>
            <a:lvl3pPr marL="975390" indent="0">
              <a:buNone/>
              <a:defRPr sz="2133"/>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5" y="7265746"/>
            <a:ext cx="11044013" cy="970627"/>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601194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5332"/>
            <a:ext cx="11044013" cy="5026623"/>
          </a:xfrm>
        </p:spPr>
        <p:txBody>
          <a:bodyPr anchor="ctr"/>
          <a:lstStyle>
            <a:lvl1pPr>
              <a:defRPr sz="3413"/>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16930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9"/>
            <a:ext cx="9335786" cy="757687"/>
          </a:xfrm>
        </p:spPr>
        <p:txBody>
          <a:bodyPr anchor="t">
            <a:normAutofit/>
          </a:bodyPr>
          <a:lstStyle>
            <a:lvl1pPr marL="0" indent="0" algn="r">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
        <p:nvSpPr>
          <p:cNvPr id="11" name="TextBox 10"/>
          <p:cNvSpPr txBox="1"/>
          <p:nvPr/>
        </p:nvSpPr>
        <p:spPr>
          <a:xfrm>
            <a:off x="1056640" y="1258377"/>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3" name="TextBox 12"/>
          <p:cNvSpPr txBox="1"/>
          <p:nvPr/>
        </p:nvSpPr>
        <p:spPr>
          <a:xfrm>
            <a:off x="11205030" y="4164634"/>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23538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5"/>
            <a:ext cx="11044014" cy="3572388"/>
          </a:xfrm>
        </p:spPr>
        <p:txBody>
          <a:bodyPr anchor="b"/>
          <a:lstStyle>
            <a:lvl1pPr>
              <a:defRPr sz="3413"/>
            </a:lvl1pPr>
          </a:lstStyle>
          <a:p>
            <a:r>
              <a:rPr lang="en-US"/>
              <a:t>Click to edit Master title style</a:t>
            </a:r>
          </a:p>
        </p:txBody>
      </p:sp>
      <p:sp>
        <p:nvSpPr>
          <p:cNvPr id="4" name="Text Placeholder 3"/>
          <p:cNvSpPr>
            <a:spLocks noGrp="1"/>
          </p:cNvSpPr>
          <p:nvPr>
            <p:ph type="body" sz="half" idx="2"/>
          </p:nvPr>
        </p:nvSpPr>
        <p:spPr>
          <a:xfrm>
            <a:off x="974703" y="6614124"/>
            <a:ext cx="11042346"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925929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5" y="866986"/>
            <a:ext cx="11044013"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4345222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26" y="2585905"/>
            <a:ext cx="3562637" cy="2628055"/>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87" y="2585905"/>
            <a:ext cx="3562637" cy="2628055"/>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121" y="2585905"/>
            <a:ext cx="3562637" cy="2628055"/>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0" name="Picture Placeholder 2"/>
          <p:cNvSpPr>
            <a:spLocks noGrp="1" noChangeAspect="1"/>
          </p:cNvSpPr>
          <p:nvPr>
            <p:ph type="pic" idx="15"/>
          </p:nvPr>
        </p:nvSpPr>
        <p:spPr>
          <a:xfrm>
            <a:off x="1085975"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714" y="6372080"/>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530" y="6372078"/>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6" name="Picture Placeholder 2"/>
          <p:cNvSpPr>
            <a:spLocks noGrp="1" noChangeAspect="1"/>
          </p:cNvSpPr>
          <p:nvPr>
            <p:ph type="pic" idx="22"/>
          </p:nvPr>
        </p:nvSpPr>
        <p:spPr>
          <a:xfrm>
            <a:off x="8614078"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497677" y="6372075"/>
            <a:ext cx="3521050" cy="1864299"/>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826083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691503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0" y="866986"/>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6"/>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39610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0B54E55-F1A3-4015-9FD6-F1ACC732226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896899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9175182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54E55-F1A3-4015-9FD6-F1ACC732226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4301175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B54E55-F1A3-4015-9FD6-F1ACC732226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1696137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B54E55-F1A3-4015-9FD6-F1ACC7322262}"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801968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54E55-F1A3-4015-9FD6-F1ACC7322262}"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5140306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54E55-F1A3-4015-9FD6-F1ACC7322262}"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727808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180359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112023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561695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0679564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33791D90-A7CA-4122-B20F-BC4D2C5C429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4570074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3621762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791D90-A7CA-4122-B20F-BC4D2C5C429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804412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91D90-A7CA-4122-B20F-BC4D2C5C429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6684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24.jpe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80.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5" Type="http://schemas.openxmlformats.org/officeDocument/2006/relationships/image" Target="../media/image25.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1/24/2023</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327699" cy="9753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964019" cy="93065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5720" y="8236374"/>
            <a:ext cx="6705601" cy="151722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9027162" y="8317653"/>
            <a:ext cx="3977638" cy="14359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2312702" y="2343574"/>
            <a:ext cx="692098" cy="74100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1500324" y="0"/>
            <a:ext cx="1504476" cy="605630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964681" y="-6774"/>
            <a:ext cx="6040119" cy="13254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219200" y="758615"/>
            <a:ext cx="10566400" cy="196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219200" y="2858032"/>
            <a:ext cx="10566400" cy="5723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826242" y="9100627"/>
            <a:ext cx="4473502"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11EAACC7-3B3F-47D1-959A-EF58926E955E}" type="datetimeFigureOut">
              <a:rPr lang="en-US" smtClean="0"/>
              <a:t>1/24/2023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64725" y="9100627"/>
            <a:ext cx="4797136" cy="519289"/>
          </a:xfrm>
          <a:prstGeom prst="rect">
            <a:avLst/>
          </a:prstGeom>
        </p:spPr>
        <p:txBody>
          <a:bodyPr vert="horz" lIns="91440" tIns="45720" rIns="91440" bIns="45720" rtlCol="0" anchor="ctr">
            <a:normAutofit/>
          </a:bodyPr>
          <a:lstStyle>
            <a:lvl1pPr algn="l">
              <a:defRPr sz="1280" b="1" spc="32"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2375976" y="9100627"/>
            <a:ext cx="502279"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4032334377"/>
      </p:ext>
    </p:extLst>
  </p:cSld>
  <p:clrMap bg1="lt1" tx1="dk1" bg2="lt2" tx2="dk2" accent1="accent1" accent2="accent2" accent3="accent3" accent4="accent4" accent5="accent5" accent6="accent6" hlink="hlink" folHlink="folHlink"/>
  <p:sldLayoutIdLst>
    <p:sldLayoutId id="2147496712" r:id="rId1"/>
    <p:sldLayoutId id="2147496713" r:id="rId2"/>
    <p:sldLayoutId id="2147496714" r:id="rId3"/>
    <p:sldLayoutId id="2147496715" r:id="rId4"/>
    <p:sldLayoutId id="2147496716" r:id="rId5"/>
    <p:sldLayoutId id="2147496717" r:id="rId6"/>
    <p:sldLayoutId id="2147496718" r:id="rId7"/>
    <p:sldLayoutId id="2147496719" r:id="rId8"/>
    <p:sldLayoutId id="2147496720" r:id="rId9"/>
    <p:sldLayoutId id="2147496721" r:id="rId10"/>
    <p:sldLayoutId id="2147496722" r:id="rId11"/>
  </p:sldLayoutIdLst>
  <p:txStyles>
    <p:titleStyle>
      <a:lvl1pPr algn="l" defTabSz="975390" rtl="0" eaLnBrk="1" latinLnBrk="0" hangingPunct="1">
        <a:lnSpc>
          <a:spcPct val="90000"/>
        </a:lnSpc>
        <a:spcBef>
          <a:spcPct val="0"/>
        </a:spcBef>
        <a:buNone/>
        <a:defRPr sz="4693" i="1" kern="1200" cap="all" baseline="0">
          <a:solidFill>
            <a:schemeClr val="tx2"/>
          </a:solidFill>
          <a:latin typeface="+mj-lt"/>
          <a:ea typeface="+mj-ea"/>
          <a:cs typeface="+mj-cs"/>
        </a:defRPr>
      </a:lvl1pPr>
    </p:titleStyle>
    <p:bodyStyle>
      <a:lvl1pPr marL="243848" indent="-243848" algn="l" defTabSz="975390" rtl="0" eaLnBrk="1" latinLnBrk="0" hangingPunct="1">
        <a:lnSpc>
          <a:spcPct val="100000"/>
        </a:lnSpc>
        <a:spcBef>
          <a:spcPts val="1067"/>
        </a:spcBef>
        <a:buSzPct val="80000"/>
        <a:buFont typeface="Arial" panose="020B0604020202020204" pitchFamily="34" charset="0"/>
        <a:buChar char="•"/>
        <a:defRPr sz="2560" kern="1200">
          <a:solidFill>
            <a:schemeClr val="tx2"/>
          </a:solidFill>
          <a:latin typeface="+mn-lt"/>
          <a:ea typeface="+mn-ea"/>
          <a:cs typeface="+mn-cs"/>
        </a:defRPr>
      </a:lvl1pPr>
      <a:lvl2pPr marL="731543" indent="-243848" algn="l" defTabSz="975390" rtl="0" eaLnBrk="1" latinLnBrk="0" hangingPunct="1">
        <a:lnSpc>
          <a:spcPct val="100000"/>
        </a:lnSpc>
        <a:spcBef>
          <a:spcPts val="533"/>
        </a:spcBef>
        <a:buSzPct val="80000"/>
        <a:buFont typeface="Arial" panose="020B0604020202020204" pitchFamily="34" charset="0"/>
        <a:buChar char="•"/>
        <a:defRPr sz="2133" kern="1200">
          <a:solidFill>
            <a:schemeClr val="tx2"/>
          </a:solidFill>
          <a:latin typeface="+mn-lt"/>
          <a:ea typeface="+mn-ea"/>
          <a:cs typeface="+mn-cs"/>
        </a:defRPr>
      </a:lvl2pPr>
      <a:lvl3pPr marL="1219238" indent="-243848" algn="l" defTabSz="975390" rtl="0" eaLnBrk="1" latinLnBrk="0" hangingPunct="1">
        <a:lnSpc>
          <a:spcPct val="100000"/>
        </a:lnSpc>
        <a:spcBef>
          <a:spcPts val="533"/>
        </a:spcBef>
        <a:buSzPct val="80000"/>
        <a:buFont typeface="Arial" panose="020B0604020202020204" pitchFamily="34" charset="0"/>
        <a:buChar char="•"/>
        <a:defRPr sz="1920" kern="1200">
          <a:solidFill>
            <a:schemeClr val="tx2"/>
          </a:solidFill>
          <a:latin typeface="+mn-lt"/>
          <a:ea typeface="+mn-ea"/>
          <a:cs typeface="+mn-cs"/>
        </a:defRPr>
      </a:lvl3pPr>
      <a:lvl4pPr marL="1706933"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4pPr>
      <a:lvl5pPr marL="2194629"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1/24/2023</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334442"/>
      </p:ext>
    </p:extLst>
  </p:cSld>
  <p:clrMap bg1="lt1" tx1="dk1" bg2="lt2" tx2="dk2" accent1="accent1" accent2="accent2" accent3="accent3" accent4="accent4" accent5="accent5" accent6="accent6" hlink="hlink" folHlink="folHlink"/>
  <p:sldLayoutIdLst>
    <p:sldLayoutId id="2147496917" r:id="rId1"/>
    <p:sldLayoutId id="2147496918" r:id="rId2"/>
    <p:sldLayoutId id="2147496919" r:id="rId3"/>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7339733" cy="97536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1"/>
          </a:p>
        </p:txBody>
      </p:sp>
      <p:sp>
        <p:nvSpPr>
          <p:cNvPr id="2" name="Title Placeholder 1"/>
          <p:cNvSpPr>
            <a:spLocks noGrp="1"/>
          </p:cNvSpPr>
          <p:nvPr>
            <p:ph type="title"/>
          </p:nvPr>
        </p:nvSpPr>
        <p:spPr>
          <a:xfrm>
            <a:off x="1024000" y="880640"/>
            <a:ext cx="15258058" cy="2101089"/>
          </a:xfrm>
          <a:prstGeom prst="rect">
            <a:avLst/>
          </a:prstGeom>
        </p:spPr>
        <p:txBody>
          <a:bodyPr vert="horz" wrap="square" lIns="0" tIns="0" rIns="0" bIns="0" rtlCol="0" anchor="t" anchorCtr="0">
            <a:normAutofit/>
          </a:bodyPr>
          <a:lstStyle/>
          <a:p>
            <a:endParaRPr lang="en-US"/>
          </a:p>
        </p:txBody>
      </p:sp>
      <p:sp>
        <p:nvSpPr>
          <p:cNvPr id="3" name="Text Placeholder 2"/>
          <p:cNvSpPr>
            <a:spLocks noGrp="1"/>
          </p:cNvSpPr>
          <p:nvPr>
            <p:ph type="body" idx="1"/>
          </p:nvPr>
        </p:nvSpPr>
        <p:spPr>
          <a:xfrm>
            <a:off x="1024001" y="3614721"/>
            <a:ext cx="15258062" cy="459004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40835" y="8729600"/>
            <a:ext cx="4402668" cy="1024000"/>
          </a:xfrm>
          <a:prstGeom prst="rect">
            <a:avLst/>
          </a:prstGeom>
        </p:spPr>
        <p:txBody>
          <a:bodyPr vert="horz" lIns="0" tIns="180000" rIns="0" bIns="180000" rtlCol="0" anchor="ctr"/>
          <a:lstStyle>
            <a:lvl1pPr algn="l">
              <a:lnSpc>
                <a:spcPct val="120000"/>
              </a:lnSpc>
              <a:defRPr sz="1707" spc="28" baseline="0">
                <a:solidFill>
                  <a:schemeClr val="tx1"/>
                </a:solidFill>
                <a:latin typeface="+mn-lt"/>
              </a:defRPr>
            </a:lvl1pPr>
          </a:lstStyle>
          <a:p>
            <a:fld id="{8DEA2CF1-0EB2-4673-802D-3371233E4A77}" type="datetime2">
              <a:rPr lang="en-US" smtClean="0"/>
              <a:t>Tuesday, January 24, 2023</a:t>
            </a:fld>
            <a:endParaRPr lang="en-US"/>
          </a:p>
        </p:txBody>
      </p:sp>
      <p:sp>
        <p:nvSpPr>
          <p:cNvPr id="5" name="Footer Placeholder 4"/>
          <p:cNvSpPr>
            <a:spLocks noGrp="1"/>
          </p:cNvSpPr>
          <p:nvPr>
            <p:ph type="ftr" sz="quarter" idx="3"/>
          </p:nvPr>
        </p:nvSpPr>
        <p:spPr>
          <a:xfrm>
            <a:off x="6468534" y="8729600"/>
            <a:ext cx="7116516" cy="1024000"/>
          </a:xfrm>
          <a:prstGeom prst="rect">
            <a:avLst/>
          </a:prstGeom>
        </p:spPr>
        <p:txBody>
          <a:bodyPr vert="horz" lIns="0" tIns="180000" rIns="0" bIns="180000" rtlCol="0" anchor="ctr"/>
          <a:lstStyle>
            <a:lvl1pPr algn="ctr">
              <a:lnSpc>
                <a:spcPct val="120000"/>
              </a:lnSpc>
              <a:defRPr sz="1707" spc="28" baseline="0">
                <a:solidFill>
                  <a:schemeClr val="tx1"/>
                </a:solidFill>
                <a:latin typeface="+mn-lt"/>
              </a:defRPr>
            </a:lvl1pPr>
          </a:lstStyle>
          <a:p>
            <a:pPr algn="l"/>
            <a:r>
              <a:rPr lang="en-US"/>
              <a:t>Sample Footer Text</a:t>
            </a:r>
          </a:p>
        </p:txBody>
      </p:sp>
      <p:sp>
        <p:nvSpPr>
          <p:cNvPr id="6" name="Slide Number Placeholder 5"/>
          <p:cNvSpPr>
            <a:spLocks noGrp="1"/>
          </p:cNvSpPr>
          <p:nvPr>
            <p:ph type="sldNum" sz="quarter" idx="4"/>
          </p:nvPr>
        </p:nvSpPr>
        <p:spPr>
          <a:xfrm>
            <a:off x="14610082" y="8729600"/>
            <a:ext cx="1688816" cy="1024000"/>
          </a:xfrm>
          <a:prstGeom prst="rect">
            <a:avLst/>
          </a:prstGeom>
        </p:spPr>
        <p:txBody>
          <a:bodyPr vert="horz" lIns="0" tIns="180000" rIns="0" bIns="180000" rtlCol="0" anchor="ctr"/>
          <a:lstStyle>
            <a:lvl1pPr algn="r">
              <a:lnSpc>
                <a:spcPct val="120000"/>
              </a:lnSpc>
              <a:defRPr sz="1707" spc="28" baseline="0">
                <a:solidFill>
                  <a:schemeClr val="tx1"/>
                </a:solidFill>
                <a:latin typeface="+mn-lt"/>
              </a:defRPr>
            </a:lvl1pPr>
          </a:lstStyle>
          <a:p>
            <a:fld id="{1621B6DD-29C1-4FEA-923F-71EA1347694C}" type="slidenum">
              <a:rPr lang="en-US" smtClean="0"/>
              <a:pPr/>
              <a:t>‹#›</a:t>
            </a:fld>
            <a:endParaRPr lang="en-US"/>
          </a:p>
        </p:txBody>
      </p:sp>
    </p:spTree>
    <p:extLst>
      <p:ext uri="{BB962C8B-B14F-4D97-AF65-F5344CB8AC3E}">
        <p14:creationId xmlns:p14="http://schemas.microsoft.com/office/powerpoint/2010/main" val="3620459941"/>
      </p:ext>
    </p:extLst>
  </p:cSld>
  <p:clrMap bg1="dk1" tx1="lt1" bg2="dk2" tx2="lt2" accent1="accent1" accent2="accent2" accent3="accent3" accent4="accent4" accent5="accent5" accent6="accent6" hlink="hlink" folHlink="folHlink"/>
  <p:sldLayoutIdLst>
    <p:sldLayoutId id="2147496921" r:id="rId1"/>
    <p:sldLayoutId id="2147496922" r:id="rId2"/>
    <p:sldLayoutId id="2147496923" r:id="rId3"/>
    <p:sldLayoutId id="2147496924" r:id="rId4"/>
    <p:sldLayoutId id="2147496925" r:id="rId5"/>
    <p:sldLayoutId id="2147496926" r:id="rId6"/>
    <p:sldLayoutId id="2147496927" r:id="rId7"/>
    <p:sldLayoutId id="2147496928" r:id="rId8"/>
    <p:sldLayoutId id="2147496929" r:id="rId9"/>
    <p:sldLayoutId id="2147496930" r:id="rId10"/>
    <p:sldLayoutId id="2147496931" r:id="rId11"/>
  </p:sldLayoutIdLst>
  <p:hf sldNum="0" hdr="0" ftr="0" dt="0"/>
  <p:txStyles>
    <p:titleStyle>
      <a:lvl1pPr algn="l" defTabSz="1300460" rtl="0" eaLnBrk="1" latinLnBrk="0" hangingPunct="1">
        <a:lnSpc>
          <a:spcPct val="100000"/>
        </a:lnSpc>
        <a:spcBef>
          <a:spcPct val="0"/>
        </a:spcBef>
        <a:buNone/>
        <a:defRPr sz="4551" kern="1200" cap="none" baseline="0">
          <a:solidFill>
            <a:schemeClr val="tx1"/>
          </a:solidFill>
          <a:latin typeface="+mj-lt"/>
          <a:ea typeface="+mj-ea"/>
          <a:cs typeface="+mj-cs"/>
        </a:defRPr>
      </a:lvl1pPr>
    </p:titleStyle>
    <p:bodyStyle>
      <a:lvl1pPr marL="325115" indent="-325115" algn="l" defTabSz="1300460" rtl="0" eaLnBrk="1" latinLnBrk="0" hangingPunct="1">
        <a:lnSpc>
          <a:spcPct val="120000"/>
        </a:lnSpc>
        <a:spcBef>
          <a:spcPts val="1422"/>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1pPr>
      <a:lvl2pPr marL="975345"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2pPr>
      <a:lvl3pPr marL="1625575"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3pPr>
      <a:lvl4pPr marL="2275804"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4pPr>
      <a:lvl5pPr marL="2926034"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866822"/>
            <a:ext cx="13004800" cy="580198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8668805"/>
            <a:ext cx="13004801" cy="1101834"/>
          </a:xfrm>
          <a:prstGeom prst="rect">
            <a:avLst/>
          </a:prstGeom>
        </p:spPr>
      </p:pic>
      <p:cxnSp>
        <p:nvCxnSpPr>
          <p:cNvPr id="13" name="Straight Connector 12"/>
          <p:cNvCxnSpPr/>
          <p:nvPr/>
        </p:nvCxnSpPr>
        <p:spPr>
          <a:xfrm>
            <a:off x="0" y="8677158"/>
            <a:ext cx="130048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052966" y="1144207"/>
            <a:ext cx="9345910" cy="149224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052966" y="2866821"/>
            <a:ext cx="9345910" cy="49075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030637" y="469860"/>
            <a:ext cx="3368238" cy="439753"/>
          </a:xfrm>
          <a:prstGeom prst="rect">
            <a:avLst/>
          </a:prstGeom>
        </p:spPr>
        <p:txBody>
          <a:bodyPr vert="horz" lIns="91440" tIns="45720" rIns="91440" bIns="45720" rtlCol="0" anchor="ctr"/>
          <a:lstStyle>
            <a:lvl1pPr algn="r">
              <a:defRPr sz="1422">
                <a:solidFill>
                  <a:schemeClr val="tx1">
                    <a:tint val="75000"/>
                  </a:schemeClr>
                </a:solidFill>
              </a:defRPr>
            </a:lvl1pPr>
          </a:lstStyle>
          <a:p>
            <a:fld id="{B59C5DC9-5E4A-4821-8C9F-1978DD65C2D7}" type="datetimeFigureOut">
              <a:rPr lang="en-US" smtClean="0"/>
              <a:t>1/24/2023</a:t>
            </a:fld>
            <a:endParaRPr lang="en-US"/>
          </a:p>
        </p:txBody>
      </p:sp>
      <p:sp>
        <p:nvSpPr>
          <p:cNvPr id="5" name="Footer Placeholder 4"/>
          <p:cNvSpPr>
            <a:spLocks noGrp="1"/>
          </p:cNvSpPr>
          <p:nvPr>
            <p:ph type="ftr" sz="quarter" idx="3"/>
          </p:nvPr>
        </p:nvSpPr>
        <p:spPr>
          <a:xfrm>
            <a:off x="2052965" y="468350"/>
            <a:ext cx="5737250" cy="439753"/>
          </a:xfrm>
          <a:prstGeom prst="rect">
            <a:avLst/>
          </a:prstGeom>
        </p:spPr>
        <p:txBody>
          <a:bodyPr vert="horz" lIns="91440" tIns="45720" rIns="91440" bIns="45720" rtlCol="0" anchor="ctr"/>
          <a:lstStyle>
            <a:lvl1pPr algn="l">
              <a:defRPr sz="142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3653" y="1136317"/>
            <a:ext cx="1131728" cy="716200"/>
          </a:xfrm>
          <a:prstGeom prst="rect">
            <a:avLst/>
          </a:prstGeom>
        </p:spPr>
        <p:txBody>
          <a:bodyPr vert="horz" lIns="91440" tIns="45720" rIns="91440" bIns="45720" rtlCol="0" anchor="t"/>
          <a:lstStyle>
            <a:lvl1pPr algn="r">
              <a:defRPr sz="3982">
                <a:solidFill>
                  <a:schemeClr val="accent1"/>
                </a:solidFill>
              </a:defRPr>
            </a:lvl1pPr>
          </a:lstStyle>
          <a:p>
            <a:fld id="{FBB05495-B800-4306-B3CD-A2BF62074AE0}" type="slidenum">
              <a:rPr lang="en-US" smtClean="0"/>
              <a:t>‹#›</a:t>
            </a:fld>
            <a:endParaRPr lang="en-US"/>
          </a:p>
        </p:txBody>
      </p:sp>
    </p:spTree>
    <p:extLst>
      <p:ext uri="{BB962C8B-B14F-4D97-AF65-F5344CB8AC3E}">
        <p14:creationId xmlns:p14="http://schemas.microsoft.com/office/powerpoint/2010/main" val="726117534"/>
      </p:ext>
    </p:extLst>
  </p:cSld>
  <p:clrMap bg1="lt1" tx1="dk1" bg2="lt2" tx2="dk2" accent1="accent1" accent2="accent2" accent3="accent3" accent4="accent4" accent5="accent5" accent6="accent6" hlink="hlink" folHlink="folHlink"/>
  <p:sldLayoutIdLst>
    <p:sldLayoutId id="2147496945" r:id="rId1"/>
    <p:sldLayoutId id="2147496946" r:id="rId2"/>
    <p:sldLayoutId id="2147496947" r:id="rId3"/>
    <p:sldLayoutId id="2147496948" r:id="rId4"/>
    <p:sldLayoutId id="2147496949" r:id="rId5"/>
    <p:sldLayoutId id="2147496950" r:id="rId6"/>
    <p:sldLayoutId id="2147496951" r:id="rId7"/>
    <p:sldLayoutId id="2147496952" r:id="rId8"/>
    <p:sldLayoutId id="2147496953" r:id="rId9"/>
    <p:sldLayoutId id="2147496954" r:id="rId10"/>
    <p:sldLayoutId id="2147496955" r:id="rId11"/>
  </p:sldLayoutIdLst>
  <p:txStyles>
    <p:titleStyle>
      <a:lvl1pPr algn="l" defTabSz="975345" rtl="0" eaLnBrk="1" latinLnBrk="0" hangingPunct="1">
        <a:lnSpc>
          <a:spcPct val="90000"/>
        </a:lnSpc>
        <a:spcBef>
          <a:spcPct val="0"/>
        </a:spcBef>
        <a:buNone/>
        <a:defRPr sz="4551" b="0" i="0" kern="1200" cap="all">
          <a:solidFill>
            <a:schemeClr val="tx1"/>
          </a:solidFill>
          <a:effectLst/>
          <a:latin typeface="+mj-lt"/>
          <a:ea typeface="+mj-ea"/>
          <a:cs typeface="+mj-cs"/>
        </a:defRPr>
      </a:lvl1pPr>
    </p:titleStyle>
    <p:bodyStyle>
      <a:lvl1pPr marL="325115" indent="-325115" algn="l" defTabSz="975345" rtl="0" eaLnBrk="1" latinLnBrk="0" hangingPunct="1">
        <a:lnSpc>
          <a:spcPct val="120000"/>
        </a:lnSpc>
        <a:spcBef>
          <a:spcPts val="1422"/>
        </a:spcBef>
        <a:buClr>
          <a:schemeClr val="accent1"/>
        </a:buClr>
        <a:buSzPct val="100000"/>
        <a:buFont typeface="Arial" panose="020B0604020202020204" pitchFamily="34" charset="0"/>
        <a:buChar char="•"/>
        <a:defRPr sz="2844" kern="1200" cap="none">
          <a:solidFill>
            <a:schemeClr val="tx1"/>
          </a:solidFill>
          <a:effectLst/>
          <a:latin typeface="+mn-lt"/>
          <a:ea typeface="+mn-ea"/>
          <a:cs typeface="+mn-cs"/>
        </a:defRPr>
      </a:lvl1pPr>
      <a:lvl2pPr marL="975345" indent="-325115" algn="l" defTabSz="975345" rtl="0" eaLnBrk="1" latinLnBrk="0" hangingPunct="1">
        <a:lnSpc>
          <a:spcPct val="120000"/>
        </a:lnSpc>
        <a:spcBef>
          <a:spcPts val="711"/>
        </a:spcBef>
        <a:buClr>
          <a:schemeClr val="accent1"/>
        </a:buClr>
        <a:buSzPct val="100000"/>
        <a:buFont typeface="Arial" panose="020B0604020202020204" pitchFamily="34" charset="0"/>
        <a:buChar char="•"/>
        <a:defRPr sz="2276" kern="1200" cap="none" baseline="0">
          <a:solidFill>
            <a:schemeClr val="tx1"/>
          </a:solidFill>
          <a:effectLst/>
          <a:latin typeface="+mn-lt"/>
          <a:ea typeface="+mn-ea"/>
          <a:cs typeface="+mn-cs"/>
        </a:defRPr>
      </a:lvl2pPr>
      <a:lvl3pPr marL="1625575" indent="-325115" algn="l" defTabSz="975345" rtl="0" eaLnBrk="1" latinLnBrk="0" hangingPunct="1">
        <a:lnSpc>
          <a:spcPct val="120000"/>
        </a:lnSpc>
        <a:spcBef>
          <a:spcPts val="711"/>
        </a:spcBef>
        <a:buClr>
          <a:schemeClr val="accent1"/>
        </a:buClr>
        <a:buSzPct val="100000"/>
        <a:buFont typeface="Arial" panose="020B0604020202020204" pitchFamily="34" charset="0"/>
        <a:buChar char="•"/>
        <a:defRPr sz="2276" kern="1200" cap="none">
          <a:solidFill>
            <a:schemeClr val="tx1"/>
          </a:solidFill>
          <a:effectLst/>
          <a:latin typeface="+mn-lt"/>
          <a:ea typeface="+mn-ea"/>
          <a:cs typeface="+mn-cs"/>
        </a:defRPr>
      </a:lvl3pPr>
      <a:lvl4pPr marL="2275804" indent="-325115" algn="l" defTabSz="975345" rtl="0" eaLnBrk="1" latinLnBrk="0" hangingPunct="1">
        <a:lnSpc>
          <a:spcPct val="120000"/>
        </a:lnSpc>
        <a:spcBef>
          <a:spcPts val="711"/>
        </a:spcBef>
        <a:buClr>
          <a:schemeClr val="accent1"/>
        </a:buClr>
        <a:buSzPct val="100000"/>
        <a:buFont typeface="Arial" panose="020B0604020202020204" pitchFamily="34" charset="0"/>
        <a:buChar char="•"/>
        <a:defRPr sz="1991" kern="1200" cap="none" baseline="0">
          <a:solidFill>
            <a:schemeClr val="tx1"/>
          </a:solidFill>
          <a:effectLst/>
          <a:latin typeface="+mn-lt"/>
          <a:ea typeface="+mn-ea"/>
          <a:cs typeface="+mn-cs"/>
        </a:defRPr>
      </a:lvl4pPr>
      <a:lvl5pPr marL="2926034" indent="-325115" algn="l" defTabSz="975345" rtl="0" eaLnBrk="1" latinLnBrk="0" hangingPunct="1">
        <a:lnSpc>
          <a:spcPct val="120000"/>
        </a:lnSpc>
        <a:spcBef>
          <a:spcPts val="711"/>
        </a:spcBef>
        <a:buClr>
          <a:schemeClr val="accent1"/>
        </a:buClr>
        <a:buSzPct val="100000"/>
        <a:buFont typeface="Arial" panose="020B0604020202020204" pitchFamily="34" charset="0"/>
        <a:buChar char="•"/>
        <a:defRPr sz="1707" kern="1200" cap="none">
          <a:solidFill>
            <a:schemeClr val="tx1"/>
          </a:solidFill>
          <a:effectLst/>
          <a:latin typeface="+mn-lt"/>
          <a:ea typeface="+mn-ea"/>
          <a:cs typeface="+mn-cs"/>
        </a:defRPr>
      </a:lvl5pPr>
      <a:lvl6pPr marL="3576264" indent="-325115" algn="l" defTabSz="1300460" rtl="0" eaLnBrk="1" latinLnBrk="0" hangingPunct="1">
        <a:lnSpc>
          <a:spcPct val="120000"/>
        </a:lnSpc>
        <a:spcBef>
          <a:spcPts val="711"/>
        </a:spcBef>
        <a:buClr>
          <a:schemeClr val="accent1"/>
        </a:buClr>
        <a:buSzPct val="100000"/>
        <a:buFont typeface="Arial" panose="020B0604020202020204" pitchFamily="34" charset="0"/>
        <a:buChar char="•"/>
        <a:defRPr sz="1707" kern="1200">
          <a:solidFill>
            <a:schemeClr val="tx1"/>
          </a:solidFill>
          <a:effectLst/>
          <a:latin typeface="+mn-lt"/>
          <a:ea typeface="+mn-ea"/>
          <a:cs typeface="+mn-cs"/>
        </a:defRPr>
      </a:lvl6pPr>
      <a:lvl7pPr marL="4226494" indent="-325115" algn="l" defTabSz="1300460" rtl="0" eaLnBrk="1" latinLnBrk="0" hangingPunct="1">
        <a:lnSpc>
          <a:spcPct val="120000"/>
        </a:lnSpc>
        <a:spcBef>
          <a:spcPts val="711"/>
        </a:spcBef>
        <a:buClr>
          <a:schemeClr val="accent1"/>
        </a:buClr>
        <a:buSzPct val="100000"/>
        <a:buFont typeface="Arial" panose="020B0604020202020204" pitchFamily="34" charset="0"/>
        <a:buChar char="•"/>
        <a:defRPr sz="1707" kern="1200">
          <a:solidFill>
            <a:schemeClr val="tx1"/>
          </a:solidFill>
          <a:effectLst/>
          <a:latin typeface="+mn-lt"/>
          <a:ea typeface="+mn-ea"/>
          <a:cs typeface="+mn-cs"/>
        </a:defRPr>
      </a:lvl7pPr>
      <a:lvl8pPr marL="4876724" indent="-325115" algn="l" defTabSz="1300460" rtl="0" eaLnBrk="1" latinLnBrk="0" hangingPunct="1">
        <a:lnSpc>
          <a:spcPct val="120000"/>
        </a:lnSpc>
        <a:spcBef>
          <a:spcPts val="711"/>
        </a:spcBef>
        <a:buClr>
          <a:schemeClr val="accent1"/>
        </a:buClr>
        <a:buSzPct val="100000"/>
        <a:buFont typeface="Arial" panose="020B0604020202020204" pitchFamily="34" charset="0"/>
        <a:buChar char="•"/>
        <a:defRPr sz="1707" kern="1200" baseline="0">
          <a:solidFill>
            <a:schemeClr val="tx1"/>
          </a:solidFill>
          <a:effectLst/>
          <a:latin typeface="+mn-lt"/>
          <a:ea typeface="+mn-ea"/>
          <a:cs typeface="+mn-cs"/>
        </a:defRPr>
      </a:lvl8pPr>
      <a:lvl9pPr marL="5526954" indent="-325115" algn="l" defTabSz="1300460" rtl="0" eaLnBrk="1" latinLnBrk="0" hangingPunct="1">
        <a:lnSpc>
          <a:spcPct val="120000"/>
        </a:lnSpc>
        <a:spcBef>
          <a:spcPts val="711"/>
        </a:spcBef>
        <a:buClr>
          <a:schemeClr val="accent1"/>
        </a:buClr>
        <a:buSzPct val="100000"/>
        <a:buFont typeface="Arial" panose="020B0604020202020204" pitchFamily="34" charset="0"/>
        <a:buChar char="•"/>
        <a:defRPr sz="1707" kern="1200" baseline="0">
          <a:solidFill>
            <a:schemeClr val="tx1"/>
          </a:solidFill>
          <a:effectLst/>
          <a:latin typeface="+mn-lt"/>
          <a:ea typeface="+mn-ea"/>
          <a:cs typeface="+mn-cs"/>
        </a:defRPr>
      </a:lvl9pPr>
    </p:bodyStyle>
    <p:otherStyle>
      <a:defPPr>
        <a:defRPr lang="en-US"/>
      </a:defPPr>
      <a:lvl1pPr marL="0" algn="l" defTabSz="975345" rtl="0" eaLnBrk="1" latinLnBrk="0" hangingPunct="1">
        <a:defRPr sz="1920" kern="1200">
          <a:solidFill>
            <a:schemeClr val="tx1"/>
          </a:solidFill>
          <a:latin typeface="+mn-lt"/>
          <a:ea typeface="+mn-ea"/>
          <a:cs typeface="+mn-cs"/>
        </a:defRPr>
      </a:lvl1pPr>
      <a:lvl2pPr marL="487672" algn="l" defTabSz="975345" rtl="0" eaLnBrk="1" latinLnBrk="0" hangingPunct="1">
        <a:defRPr sz="1920" kern="1200">
          <a:solidFill>
            <a:schemeClr val="tx1"/>
          </a:solidFill>
          <a:latin typeface="+mn-lt"/>
          <a:ea typeface="+mn-ea"/>
          <a:cs typeface="+mn-cs"/>
        </a:defRPr>
      </a:lvl2pPr>
      <a:lvl3pPr marL="975345" algn="l" defTabSz="975345" rtl="0" eaLnBrk="1" latinLnBrk="0" hangingPunct="1">
        <a:defRPr sz="1920" kern="1200">
          <a:solidFill>
            <a:schemeClr val="tx1"/>
          </a:solidFill>
          <a:latin typeface="+mn-lt"/>
          <a:ea typeface="+mn-ea"/>
          <a:cs typeface="+mn-cs"/>
        </a:defRPr>
      </a:lvl3pPr>
      <a:lvl4pPr marL="1463017" algn="l" defTabSz="975345" rtl="0" eaLnBrk="1" latinLnBrk="0" hangingPunct="1">
        <a:defRPr sz="1920" kern="1200">
          <a:solidFill>
            <a:schemeClr val="tx1"/>
          </a:solidFill>
          <a:latin typeface="+mn-lt"/>
          <a:ea typeface="+mn-ea"/>
          <a:cs typeface="+mn-cs"/>
        </a:defRPr>
      </a:lvl4pPr>
      <a:lvl5pPr marL="1950690" algn="l" defTabSz="975345" rtl="0" eaLnBrk="1" latinLnBrk="0" hangingPunct="1">
        <a:defRPr sz="1920" kern="1200">
          <a:solidFill>
            <a:schemeClr val="tx1"/>
          </a:solidFill>
          <a:latin typeface="+mn-lt"/>
          <a:ea typeface="+mn-ea"/>
          <a:cs typeface="+mn-cs"/>
        </a:defRPr>
      </a:lvl5pPr>
      <a:lvl6pPr marL="2438362" algn="l" defTabSz="975345" rtl="0" eaLnBrk="1" latinLnBrk="0" hangingPunct="1">
        <a:defRPr sz="1920" kern="1200">
          <a:solidFill>
            <a:schemeClr val="tx1"/>
          </a:solidFill>
          <a:latin typeface="+mn-lt"/>
          <a:ea typeface="+mn-ea"/>
          <a:cs typeface="+mn-cs"/>
        </a:defRPr>
      </a:lvl6pPr>
      <a:lvl7pPr marL="2926034" algn="l" defTabSz="975345" rtl="0" eaLnBrk="1" latinLnBrk="0" hangingPunct="1">
        <a:defRPr sz="1920" kern="1200">
          <a:solidFill>
            <a:schemeClr val="tx1"/>
          </a:solidFill>
          <a:latin typeface="+mn-lt"/>
          <a:ea typeface="+mn-ea"/>
          <a:cs typeface="+mn-cs"/>
        </a:defRPr>
      </a:lvl7pPr>
      <a:lvl8pPr marL="3413707" algn="l" defTabSz="975345" rtl="0" eaLnBrk="1" latinLnBrk="0" hangingPunct="1">
        <a:defRPr sz="1920" kern="1200">
          <a:solidFill>
            <a:schemeClr val="tx1"/>
          </a:solidFill>
          <a:latin typeface="+mn-lt"/>
          <a:ea typeface="+mn-ea"/>
          <a:cs typeface="+mn-cs"/>
        </a:defRPr>
      </a:lvl8pPr>
      <a:lvl9pPr marL="3901379" algn="l" defTabSz="975345"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0240" y="2275842"/>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0240" y="9040144"/>
            <a:ext cx="3034453"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B0E721D8-F2E8-4CA0-B0BB-2E7F3B7ABD33}" type="datetimeFigureOut">
              <a:rPr lang="en-US" smtClean="0"/>
              <a:pPr/>
              <a:t>1/24/2023</a:t>
            </a:fld>
            <a:endParaRPr lang="en-US"/>
          </a:p>
        </p:txBody>
      </p:sp>
      <p:sp>
        <p:nvSpPr>
          <p:cNvPr id="5" name="Footer Placeholder 4"/>
          <p:cNvSpPr>
            <a:spLocks noGrp="1"/>
          </p:cNvSpPr>
          <p:nvPr>
            <p:ph type="ftr" sz="quarter" idx="3"/>
          </p:nvPr>
        </p:nvSpPr>
        <p:spPr>
          <a:xfrm>
            <a:off x="4443307" y="9040144"/>
            <a:ext cx="4118187"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107" y="9040144"/>
            <a:ext cx="3034453"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7091A9FD-CDA2-4BA5-8C18-59D6F59EB34A}" type="slidenum">
              <a:rPr lang="en-US" smtClean="0"/>
              <a:pPr/>
              <a:t>‹#›</a:t>
            </a:fld>
            <a:endParaRPr lang="en-US"/>
          </a:p>
        </p:txBody>
      </p:sp>
    </p:spTree>
    <p:extLst>
      <p:ext uri="{BB962C8B-B14F-4D97-AF65-F5344CB8AC3E}">
        <p14:creationId xmlns:p14="http://schemas.microsoft.com/office/powerpoint/2010/main" val="2465523996"/>
      </p:ext>
    </p:extLst>
  </p:cSld>
  <p:clrMap bg1="lt1" tx1="dk1" bg2="lt2" tx2="dk2" accent1="accent1" accent2="accent2" accent3="accent3" accent4="accent4" accent5="accent5" accent6="accent6" hlink="hlink" folHlink="folHlink"/>
  <p:sldLayoutIdLst>
    <p:sldLayoutId id="2147497002" r:id="rId1"/>
    <p:sldLayoutId id="2147497003" r:id="rId2"/>
  </p:sldLayoutIdLst>
  <p:txStyles>
    <p:titleStyle>
      <a:lvl1pPr algn="ctr" defTabSz="975390" rtl="0" eaLnBrk="1" latinLnBrk="0" hangingPunct="1">
        <a:spcBef>
          <a:spcPct val="0"/>
        </a:spcBef>
        <a:buNone/>
        <a:defRPr sz="4693" kern="1200">
          <a:solidFill>
            <a:schemeClr val="tx1"/>
          </a:solidFill>
          <a:latin typeface="+mj-lt"/>
          <a:ea typeface="+mj-ea"/>
          <a:cs typeface="+mj-cs"/>
        </a:defRPr>
      </a:lvl1pPr>
    </p:titleStyle>
    <p:bodyStyle>
      <a:lvl1pPr marL="365771" indent="-365771" algn="l" defTabSz="975390" rtl="0" eaLnBrk="1" latinLnBrk="0" hangingPunct="1">
        <a:spcBef>
          <a:spcPct val="20000"/>
        </a:spcBef>
        <a:buFont typeface="Arial" pitchFamily="34" charset="0"/>
        <a:buChar char="•"/>
        <a:defRPr sz="3413" kern="1200">
          <a:solidFill>
            <a:schemeClr val="tx1"/>
          </a:solidFill>
          <a:latin typeface="+mn-lt"/>
          <a:ea typeface="+mn-ea"/>
          <a:cs typeface="+mn-cs"/>
        </a:defRPr>
      </a:lvl1pPr>
      <a:lvl2pPr marL="792505" indent="-304810" algn="l" defTabSz="975390" rtl="0" eaLnBrk="1" latinLnBrk="0" hangingPunct="1">
        <a:spcBef>
          <a:spcPct val="20000"/>
        </a:spcBef>
        <a:buFont typeface="Arial" pitchFamily="34" charset="0"/>
        <a:buChar char="–"/>
        <a:defRPr sz="2987" kern="1200">
          <a:solidFill>
            <a:schemeClr val="tx1"/>
          </a:solidFill>
          <a:latin typeface="+mn-lt"/>
          <a:ea typeface="+mn-ea"/>
          <a:cs typeface="+mn-cs"/>
        </a:defRPr>
      </a:lvl2pPr>
      <a:lvl3pPr marL="1219238" indent="-243848" algn="l" defTabSz="97539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706933"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4pPr>
      <a:lvl5pPr marL="2194629"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5pPr>
      <a:lvl6pPr marL="2682324"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170019"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3657714"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4145410"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74C861-C8C7-32E4-711F-3482D865DFD0}"/>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D3AB3D-5F6D-1AF3-87F1-1CB9AF5D1689}"/>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73D6D-750C-4ECB-AFBD-1A88624AFF8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0FD330E6-4E6D-4F7D-A43C-16C2DD6A8B5F}" type="datetimeFigureOut">
              <a:rPr lang="en-US" smtClean="0"/>
              <a:t>1/24/2023</a:t>
            </a:fld>
            <a:endParaRPr lang="en-US"/>
          </a:p>
        </p:txBody>
      </p:sp>
      <p:sp>
        <p:nvSpPr>
          <p:cNvPr id="5" name="Footer Placeholder 4">
            <a:extLst>
              <a:ext uri="{FF2B5EF4-FFF2-40B4-BE49-F238E27FC236}">
                <a16:creationId xmlns:a16="http://schemas.microsoft.com/office/drawing/2014/main" id="{E173FEC6-46AF-F659-82AF-B0B88C30098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AD8564-0F13-77F8-A3B0-BB6BC99DD84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5B472441-816F-45ED-B629-16D741D5F3E2}" type="slidenum">
              <a:rPr lang="en-US" smtClean="0"/>
              <a:t>‹#›</a:t>
            </a:fld>
            <a:endParaRPr lang="en-US"/>
          </a:p>
        </p:txBody>
      </p:sp>
    </p:spTree>
    <p:extLst>
      <p:ext uri="{BB962C8B-B14F-4D97-AF65-F5344CB8AC3E}">
        <p14:creationId xmlns:p14="http://schemas.microsoft.com/office/powerpoint/2010/main" val="2937888012"/>
      </p:ext>
    </p:extLst>
  </p:cSld>
  <p:clrMap bg1="lt1" tx1="dk1" bg2="lt2" tx2="dk2" accent1="accent1" accent2="accent2" accent3="accent3" accent4="accent4" accent5="accent5" accent6="accent6" hlink="hlink" folHlink="folHlink"/>
  <p:sldLayoutIdLst>
    <p:sldLayoutId id="2147497029" r:id="rId1"/>
    <p:sldLayoutId id="2147497030" r:id="rId2"/>
    <p:sldLayoutId id="2147497031" r:id="rId3"/>
    <p:sldLayoutId id="2147497032" r:id="rId4"/>
    <p:sldLayoutId id="2147497033" r:id="rId5"/>
    <p:sldLayoutId id="2147497034" r:id="rId6"/>
    <p:sldLayoutId id="2147497035" r:id="rId7"/>
    <p:sldLayoutId id="2147497036" r:id="rId8"/>
    <p:sldLayoutId id="2147497037" r:id="rId9"/>
    <p:sldLayoutId id="2147497038" r:id="rId10"/>
    <p:sldLayoutId id="2147497039"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24000" y="735004"/>
            <a:ext cx="10956800" cy="1122987"/>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2pPr>
            <a:lvl3pPr lvl="2"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3pPr>
            <a:lvl4pPr lvl="3"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4pPr>
            <a:lvl5pPr lvl="4"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5pPr>
            <a:lvl6pPr lvl="5"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6pPr>
            <a:lvl7pPr lvl="6"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7pPr>
            <a:lvl8pPr lvl="7"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8pPr>
            <a:lvl9pPr lvl="8"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1024000" y="2466797"/>
            <a:ext cx="10956800" cy="6196907"/>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1pPr>
            <a:lvl2pPr marL="914400" lvl="1"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2pPr>
            <a:lvl3pPr marL="1371600" lvl="2"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3pPr>
            <a:lvl4pPr marL="1828800" lvl="3"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4pPr>
            <a:lvl5pPr marL="2286000" lvl="4"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5pPr>
            <a:lvl6pPr marL="2743200" lvl="5"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6pPr>
            <a:lvl7pPr marL="3200400" lvl="6"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7pPr>
            <a:lvl8pPr marL="3657600" lvl="7"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8pPr>
            <a:lvl9pPr marL="4114800" lvl="8" indent="-330200">
              <a:lnSpc>
                <a:spcPct val="100000"/>
              </a:lnSpc>
              <a:spcBef>
                <a:spcPts val="0"/>
              </a:spcBef>
              <a:spcAft>
                <a:spcPts val="0"/>
              </a:spcAft>
              <a:buClr>
                <a:schemeClr val="dk1"/>
              </a:buClr>
              <a:buSzPts val="1600"/>
              <a:buFont typeface="DM Sans"/>
              <a:buChar char="■"/>
              <a:defRPr sz="1600">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1502985596"/>
      </p:ext>
    </p:extLst>
  </p:cSld>
  <p:clrMap bg1="lt1" tx1="dk1" bg2="dk2" tx2="lt2" accent1="accent1" accent2="accent2" accent3="accent3" accent4="accent4" accent5="accent5" accent6="accent6" hlink="hlink" folHlink="folHlink"/>
  <p:sldLayoutIdLst>
    <p:sldLayoutId id="2147497041" r:id="rId1"/>
    <p:sldLayoutId id="2147497043" r:id="rId2"/>
    <p:sldLayoutId id="214749704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8C456-234C-2BA8-1496-703AD6F5316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D3F977-180D-75C3-3E7A-D00B96B32A7D}"/>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09792-27D6-CC91-5AB1-CC07E4049412}"/>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DEA2CF1-0EB2-4673-802D-3371233E4A77}" type="datetime2">
              <a:rPr lang="en-US" smtClean="0"/>
              <a:t>Tuesday, January 24, 2023</a:t>
            </a:fld>
            <a:endParaRPr lang="en-US" dirty="0"/>
          </a:p>
        </p:txBody>
      </p:sp>
      <p:sp>
        <p:nvSpPr>
          <p:cNvPr id="5" name="Footer Placeholder 4">
            <a:extLst>
              <a:ext uri="{FF2B5EF4-FFF2-40B4-BE49-F238E27FC236}">
                <a16:creationId xmlns:a16="http://schemas.microsoft.com/office/drawing/2014/main" id="{7CF35B33-F3E6-4725-3A11-58D50400A73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pPr algn="l"/>
            <a:r>
              <a:rPr lang="en-US"/>
              <a:t>Sample Footer Text</a:t>
            </a:r>
            <a:endParaRPr lang="en-US" dirty="0"/>
          </a:p>
        </p:txBody>
      </p:sp>
      <p:sp>
        <p:nvSpPr>
          <p:cNvPr id="6" name="Slide Number Placeholder 5">
            <a:extLst>
              <a:ext uri="{FF2B5EF4-FFF2-40B4-BE49-F238E27FC236}">
                <a16:creationId xmlns:a16="http://schemas.microsoft.com/office/drawing/2014/main" id="{88856A33-5700-5023-C36A-0A65991F9F9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980259994"/>
      </p:ext>
    </p:extLst>
  </p:cSld>
  <p:clrMap bg1="lt1" tx1="dk1" bg2="lt2" tx2="dk2" accent1="accent1" accent2="accent2" accent3="accent3" accent4="accent4" accent5="accent5" accent6="accent6" hlink="hlink" folHlink="folHlink"/>
  <p:sldLayoutIdLst>
    <p:sldLayoutId id="2147497046" r:id="rId1"/>
    <p:sldLayoutId id="2147497047" r:id="rId2"/>
    <p:sldLayoutId id="2147497048" r:id="rId3"/>
    <p:sldLayoutId id="2147497049" r:id="rId4"/>
    <p:sldLayoutId id="2147497050" r:id="rId5"/>
    <p:sldLayoutId id="2147497051" r:id="rId6"/>
    <p:sldLayoutId id="2147497052" r:id="rId7"/>
    <p:sldLayoutId id="2147497053" r:id="rId8"/>
    <p:sldLayoutId id="2147497054" r:id="rId9"/>
    <p:sldLayoutId id="2147497055" r:id="rId10"/>
    <p:sldLayoutId id="2147497056" r:id="rId11"/>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277E9C-91FB-AB8B-2903-AC46EA18CA4F}"/>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639CA-7C02-0C5D-7A15-4AD2B96095B9}"/>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DACE9-75EE-F89A-3984-D8E52F1004DC}"/>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938E2B54-CB0C-49FD-AFE6-EF456F3CBE57}" type="datetimeFigureOut">
              <a:rPr lang="en-US" smtClean="0"/>
              <a:t>1/24/2023</a:t>
            </a:fld>
            <a:endParaRPr lang="en-US"/>
          </a:p>
        </p:txBody>
      </p:sp>
      <p:sp>
        <p:nvSpPr>
          <p:cNvPr id="5" name="Footer Placeholder 4">
            <a:extLst>
              <a:ext uri="{FF2B5EF4-FFF2-40B4-BE49-F238E27FC236}">
                <a16:creationId xmlns:a16="http://schemas.microsoft.com/office/drawing/2014/main" id="{64C5BFCE-5120-7FB0-D71D-E77BA6592703}"/>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734D2A-AACA-D082-ACCA-8C1D86B3D957}"/>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05188B37-49FC-44D6-9227-E9DD61A8E65B}" type="slidenum">
              <a:rPr lang="en-US" smtClean="0"/>
              <a:t>‹#›</a:t>
            </a:fld>
            <a:endParaRPr lang="en-US"/>
          </a:p>
        </p:txBody>
      </p:sp>
    </p:spTree>
    <p:extLst>
      <p:ext uri="{BB962C8B-B14F-4D97-AF65-F5344CB8AC3E}">
        <p14:creationId xmlns:p14="http://schemas.microsoft.com/office/powerpoint/2010/main" val="2830660910"/>
      </p:ext>
    </p:extLst>
  </p:cSld>
  <p:clrMap bg1="lt1" tx1="dk1" bg2="lt2" tx2="dk2" accent1="accent1" accent2="accent2" accent3="accent3" accent4="accent4" accent5="accent5" accent6="accent6" hlink="hlink" folHlink="folHlink"/>
  <p:sldLayoutIdLst>
    <p:sldLayoutId id="2147497058" r:id="rId1"/>
    <p:sldLayoutId id="2147497059" r:id="rId2"/>
    <p:sldLayoutId id="2147497060" r:id="rId3"/>
    <p:sldLayoutId id="2147497061" r:id="rId4"/>
    <p:sldLayoutId id="2147497062" r:id="rId5"/>
    <p:sldLayoutId id="2147497063" r:id="rId6"/>
    <p:sldLayoutId id="2147497064" r:id="rId7"/>
    <p:sldLayoutId id="2147497065" r:id="rId8"/>
    <p:sldLayoutId id="2147497066" r:id="rId9"/>
    <p:sldLayoutId id="2147497067" r:id="rId10"/>
    <p:sldLayoutId id="2147497068"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72345051-2045-45DA-935E-2E3CA1A69ADC}" type="datetimeFigureOut">
              <a:rPr lang="en-US" smtClean="0"/>
              <a:t>1/24/2023</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6" r:id="rId1"/>
    <p:sldLayoutId id="2147495547" r:id="rId2"/>
    <p:sldLayoutId id="2147495548" r:id="rId3"/>
    <p:sldLayoutId id="2147495549" r:id="rId4"/>
    <p:sldLayoutId id="2147495550" r:id="rId5"/>
    <p:sldLayoutId id="2147495551" r:id="rId6"/>
    <p:sldLayoutId id="2147495552" r:id="rId7"/>
    <p:sldLayoutId id="2147495553" r:id="rId8"/>
    <p:sldLayoutId id="2147495554" r:id="rId9"/>
    <p:sldLayoutId id="2147495555" r:id="rId10"/>
    <p:sldLayoutId id="2147495556" r:id="rId11"/>
  </p:sldLayoutIdLst>
  <p:txStyles>
    <p:titleStyle>
      <a:lvl1pPr algn="l" defTabSz="975390" rtl="0" eaLnBrk="1" latinLnBrk="0" hangingPunct="1">
        <a:lnSpc>
          <a:spcPct val="10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11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11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11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9103966"/>
            <a:ext cx="13004800" cy="64963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0" name="Rectangle 9">
            <a:extLst>
              <a:ext uri="{FF2B5EF4-FFF2-40B4-BE49-F238E27FC236}">
                <a16:creationId xmlns:a16="http://schemas.microsoft.com/office/drawing/2014/main" id="{010D1F30-F118-4A1F-A48F-7E5706959F64}"/>
              </a:ext>
            </a:extLst>
          </p:cNvPr>
          <p:cNvSpPr/>
          <p:nvPr/>
        </p:nvSpPr>
        <p:spPr>
          <a:xfrm flipH="1">
            <a:off x="4307842" y="9103969"/>
            <a:ext cx="8696958" cy="649631"/>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463040" y="1131418"/>
            <a:ext cx="10924032" cy="1755648"/>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463040" y="3004109"/>
            <a:ext cx="10924032" cy="563107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8436864" y="9116365"/>
            <a:ext cx="3950208" cy="637235"/>
          </a:xfrm>
          <a:prstGeom prst="rect">
            <a:avLst/>
          </a:prstGeom>
        </p:spPr>
        <p:txBody>
          <a:bodyPr vert="horz" lIns="91440" tIns="45720" rIns="91440" bIns="45720" rtlCol="0" anchor="ctr"/>
          <a:lstStyle>
            <a:lvl1pPr algn="r">
              <a:defRPr sz="960" cap="all" spc="320" baseline="0">
                <a:solidFill>
                  <a:srgbClr val="FFFFFF"/>
                </a:solidFill>
              </a:defRPr>
            </a:lvl1pPr>
          </a:lstStyle>
          <a:p>
            <a:fld id="{AE0C963C-C1DB-4AFD-9DDC-0691666BF49B}" type="datetime2">
              <a:rPr lang="en-US" smtClean="0"/>
              <a:pPr/>
              <a:t>Tuesday, January 24, 2023</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2682240" y="2799283"/>
            <a:ext cx="5852160" cy="487680"/>
          </a:xfrm>
          <a:prstGeom prst="rect">
            <a:avLst/>
          </a:prstGeom>
        </p:spPr>
        <p:txBody>
          <a:bodyPr vert="horz" lIns="91440" tIns="45720" rIns="91440" bIns="45720" rtlCol="0" anchor="ctr"/>
          <a:lstStyle>
            <a:lvl1pPr algn="l">
              <a:defRPr sz="96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2445594" y="9116365"/>
            <a:ext cx="468173" cy="637235"/>
          </a:xfrm>
          <a:prstGeom prst="rect">
            <a:avLst/>
          </a:prstGeom>
        </p:spPr>
        <p:txBody>
          <a:bodyPr vert="horz" lIns="91440" tIns="45720" rIns="91440" bIns="45720" rtlCol="0" anchor="ctr"/>
          <a:lstStyle>
            <a:lvl1pPr algn="r">
              <a:defRPr sz="960">
                <a:solidFill>
                  <a:srgbClr val="FFFFFF"/>
                </a:solidFill>
              </a:defRPr>
            </a:lvl1pPr>
          </a:lstStyle>
          <a:p>
            <a:fld id="{C01389E6-C847-4AD0-B56D-D205B2EAB1EE}" type="slidenum">
              <a:rPr lang="en-US" smtClean="0"/>
              <a:pPr/>
              <a:t>‹#›</a:t>
            </a:fld>
            <a:endParaRPr lang="en-US" sz="853" dirty="0"/>
          </a:p>
        </p:txBody>
      </p:sp>
    </p:spTree>
    <p:extLst>
      <p:ext uri="{BB962C8B-B14F-4D97-AF65-F5344CB8AC3E}">
        <p14:creationId xmlns:p14="http://schemas.microsoft.com/office/powerpoint/2010/main" val="2600446756"/>
      </p:ext>
    </p:extLst>
  </p:cSld>
  <p:clrMap bg1="lt1" tx1="dk1" bg2="lt2" tx2="dk2" accent1="accent1" accent2="accent2" accent3="accent3" accent4="accent4" accent5="accent5" accent6="accent6" hlink="hlink" folHlink="folHlink"/>
  <p:sldLayoutIdLst>
    <p:sldLayoutId id="2147497070" r:id="rId1"/>
    <p:sldLayoutId id="2147497071" r:id="rId2"/>
    <p:sldLayoutId id="2147497072" r:id="rId3"/>
    <p:sldLayoutId id="2147497073" r:id="rId4"/>
    <p:sldLayoutId id="2147497074" r:id="rId5"/>
    <p:sldLayoutId id="2147497075" r:id="rId6"/>
    <p:sldLayoutId id="2147497076" r:id="rId7"/>
    <p:sldLayoutId id="2147497077" r:id="rId8"/>
    <p:sldLayoutId id="2147497078" r:id="rId9"/>
    <p:sldLayoutId id="2147497079" r:id="rId10"/>
    <p:sldLayoutId id="2147497080" r:id="rId11"/>
  </p:sldLayoutIdLst>
  <p:hf sldNum="0" hdr="0" ftr="0" dt="0"/>
  <p:txStyles>
    <p:titleStyle>
      <a:lvl1pPr algn="l" defTabSz="975390" rtl="0" eaLnBrk="1" latinLnBrk="0" hangingPunct="1">
        <a:lnSpc>
          <a:spcPct val="100000"/>
        </a:lnSpc>
        <a:spcBef>
          <a:spcPct val="0"/>
        </a:spcBef>
        <a:buNone/>
        <a:defRPr sz="3840" b="1" i="0" kern="1200" cap="all" spc="747" baseline="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2560" kern="1200">
          <a:solidFill>
            <a:schemeClr val="tx1"/>
          </a:solidFill>
          <a:latin typeface="+mn-lt"/>
          <a:ea typeface="+mn-ea"/>
          <a:cs typeface="+mn-cs"/>
        </a:defRPr>
      </a:lvl1pPr>
      <a:lvl2pPr marL="731543" indent="-243848" algn="l" defTabSz="975390" rtl="0" eaLnBrk="1" latinLnBrk="0" hangingPunct="1">
        <a:lnSpc>
          <a:spcPct val="12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12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820767" y="4214519"/>
            <a:ext cx="3180649" cy="4563722"/>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29826" y="6381984"/>
            <a:ext cx="9103360" cy="2143384"/>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29826" y="975361"/>
            <a:ext cx="9103360" cy="514171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564706" y="8778241"/>
            <a:ext cx="1706880" cy="519289"/>
          </a:xfrm>
          <a:prstGeom prst="rect">
            <a:avLst/>
          </a:prstGeom>
        </p:spPr>
        <p:txBody>
          <a:bodyPr vert="horz" lIns="91440" tIns="45720" rIns="91440" bIns="45720" rtlCol="0" anchor="t"/>
          <a:lstStyle>
            <a:lvl1pPr algn="r">
              <a:defRPr sz="1067" b="0" i="0">
                <a:solidFill>
                  <a:schemeClr val="bg2">
                    <a:lumMod val="50000"/>
                  </a:schemeClr>
                </a:solidFill>
                <a:effectLst/>
                <a:latin typeface="+mn-lt"/>
              </a:defRPr>
            </a:lvl1pPr>
          </a:lstStyle>
          <a:p>
            <a:fld id="{BA7E714F-A0D1-43F1-A9CD-7B091612A5A4}" type="datetimeFigureOut">
              <a:rPr lang="en-US" smtClean="0"/>
              <a:t>1/24/2023</a:t>
            </a:fld>
            <a:endParaRPr lang="en-US"/>
          </a:p>
        </p:txBody>
      </p:sp>
      <p:sp>
        <p:nvSpPr>
          <p:cNvPr id="5" name="Footer Placeholder 4"/>
          <p:cNvSpPr>
            <a:spLocks noGrp="1"/>
          </p:cNvSpPr>
          <p:nvPr>
            <p:ph type="ftr" sz="quarter" idx="3"/>
          </p:nvPr>
        </p:nvSpPr>
        <p:spPr>
          <a:xfrm>
            <a:off x="729826" y="8778241"/>
            <a:ext cx="8046720" cy="519289"/>
          </a:xfrm>
          <a:prstGeom prst="rect">
            <a:avLst/>
          </a:prstGeom>
        </p:spPr>
        <p:txBody>
          <a:bodyPr vert="horz" lIns="91440" tIns="45720" rIns="91440" bIns="45720" rtlCol="0" anchor="t"/>
          <a:lstStyle>
            <a:lvl1pPr algn="l">
              <a:defRPr sz="1067"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1054080" y="7933832"/>
            <a:ext cx="1218395" cy="952782"/>
          </a:xfrm>
          <a:prstGeom prst="rect">
            <a:avLst/>
          </a:prstGeom>
        </p:spPr>
        <p:txBody>
          <a:bodyPr vert="horz" lIns="91440" tIns="45720" rIns="91440" bIns="45720" rtlCol="0" anchor="b"/>
          <a:lstStyle>
            <a:lvl1pPr algn="r">
              <a:defRPr sz="3413" b="0" i="0">
                <a:solidFill>
                  <a:schemeClr val="bg2">
                    <a:lumMod val="50000"/>
                  </a:schemeClr>
                </a:solidFill>
                <a:effectLst/>
                <a:latin typeface="+mn-lt"/>
              </a:defRPr>
            </a:lvl1pPr>
          </a:lstStyle>
          <a:p>
            <a:fld id="{3F04A2B5-B861-4C13-AA68-BCB269C0DE92}" type="slidenum">
              <a:rPr lang="en-US" smtClean="0"/>
              <a:t>‹#›</a:t>
            </a:fld>
            <a:endParaRPr lang="en-US"/>
          </a:p>
        </p:txBody>
      </p:sp>
    </p:spTree>
    <p:extLst>
      <p:ext uri="{BB962C8B-B14F-4D97-AF65-F5344CB8AC3E}">
        <p14:creationId xmlns:p14="http://schemas.microsoft.com/office/powerpoint/2010/main" val="1106714962"/>
      </p:ext>
    </p:extLst>
  </p:cSld>
  <p:clrMap bg1="dk1" tx1="lt1" bg2="dk2" tx2="lt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 id="2147496444" r:id="rId12"/>
    <p:sldLayoutId id="2147496445" r:id="rId13"/>
    <p:sldLayoutId id="2147496446" r:id="rId14"/>
    <p:sldLayoutId id="2147496447" r:id="rId15"/>
    <p:sldLayoutId id="2147496448" r:id="rId16"/>
    <p:sldLayoutId id="2147496449" r:id="rId17"/>
  </p:sldLayoutIdLst>
  <p:txStyles>
    <p:titleStyle>
      <a:lvl1pPr algn="l" defTabSz="487695" rtl="0" eaLnBrk="1" latinLnBrk="0" hangingPunct="1">
        <a:spcBef>
          <a:spcPct val="0"/>
        </a:spcBef>
        <a:buNone/>
        <a:defRPr sz="384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1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2133" kern="1200" cap="none">
          <a:solidFill>
            <a:schemeClr val="bg2">
              <a:lumMod val="75000"/>
            </a:schemeClr>
          </a:solidFill>
          <a:effectLst/>
          <a:latin typeface="+mn-lt"/>
          <a:ea typeface="+mn-ea"/>
          <a:cs typeface="+mn-cs"/>
        </a:defRPr>
      </a:lvl1pPr>
      <a:lvl2pPr marL="792505"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920" kern="1200" cap="none">
          <a:solidFill>
            <a:schemeClr val="bg2">
              <a:lumMod val="75000"/>
            </a:schemeClr>
          </a:solidFill>
          <a:effectLst/>
          <a:latin typeface="+mn-lt"/>
          <a:ea typeface="+mn-ea"/>
          <a:cs typeface="+mn-cs"/>
        </a:defRPr>
      </a:lvl2pPr>
      <a:lvl3pPr marL="128020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707" kern="1200" cap="none">
          <a:solidFill>
            <a:schemeClr val="bg2">
              <a:lumMod val="75000"/>
            </a:schemeClr>
          </a:solidFill>
          <a:effectLst/>
          <a:latin typeface="+mn-lt"/>
          <a:ea typeface="+mn-ea"/>
          <a:cs typeface="+mn-cs"/>
        </a:defRPr>
      </a:lvl3pPr>
      <a:lvl4pPr marL="1645971"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4pPr>
      <a:lvl5pPr marL="2133667"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5pPr>
      <a:lvl6pPr marL="268232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6pPr>
      <a:lvl7pPr marL="3170019"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7pPr>
      <a:lvl8pPr marL="365771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8pPr>
      <a:lvl9pPr marL="4145410"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1/24/2023</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086319817"/>
      </p:ext>
    </p:extLst>
  </p:cSld>
  <p:clrMap bg1="lt1" tx1="dk1" bg2="lt2" tx2="dk2" accent1="accent1" accent2="accent2" accent3="accent3" accent4="accent4" accent5="accent5" accent6="accent6" hlink="hlink" folHlink="folHlink"/>
  <p:sldLayoutIdLst>
    <p:sldLayoutId id="2147496463" r:id="rId1"/>
    <p:sldLayoutId id="2147496464" r:id="rId2"/>
    <p:sldLayoutId id="2147496465" r:id="rId3"/>
    <p:sldLayoutId id="2147496466" r:id="rId4"/>
    <p:sldLayoutId id="2147496467" r:id="rId5"/>
    <p:sldLayoutId id="2147496468" r:id="rId6"/>
    <p:sldLayoutId id="2147496469" r:id="rId7"/>
    <p:sldLayoutId id="2147496470" r:id="rId8"/>
    <p:sldLayoutId id="2147496471" r:id="rId9"/>
    <p:sldLayoutId id="2147496472" r:id="rId10"/>
    <p:sldLayoutId id="214749647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1/24/2023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35520389"/>
      </p:ext>
    </p:extLst>
  </p:cSld>
  <p:clrMap bg1="dk1" tx1="lt1" bg2="dk2" tx2="lt2" accent1="accent1" accent2="accent2" accent3="accent3" accent4="accent4" accent5="accent5" accent6="accent6" hlink="hlink" folHlink="folHlink"/>
  <p:sldLayoutIdLst>
    <p:sldLayoutId id="2147496511" r:id="rId1"/>
    <p:sldLayoutId id="2147496512" r:id="rId2"/>
    <p:sldLayoutId id="2147496513" r:id="rId3"/>
    <p:sldLayoutId id="2147496514" r:id="rId4"/>
    <p:sldLayoutId id="2147496515" r:id="rId5"/>
    <p:sldLayoutId id="2147496516" r:id="rId6"/>
    <p:sldLayoutId id="2147496517" r:id="rId7"/>
    <p:sldLayoutId id="2147496518" r:id="rId8"/>
    <p:sldLayoutId id="2147496519" r:id="rId9"/>
    <p:sldLayoutId id="2147496520" r:id="rId10"/>
    <p:sldLayoutId id="214749652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5"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5"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5"/>
            <a:ext cx="2926080"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1/24/2023</a:t>
            </a:fld>
            <a:endParaRPr lang="en-US"/>
          </a:p>
        </p:txBody>
      </p:sp>
      <p:sp>
        <p:nvSpPr>
          <p:cNvPr id="5" name="Footer Placeholder 4"/>
          <p:cNvSpPr>
            <a:spLocks noGrp="1"/>
          </p:cNvSpPr>
          <p:nvPr>
            <p:ph type="ftr" sz="quarter" idx="3"/>
          </p:nvPr>
        </p:nvSpPr>
        <p:spPr>
          <a:xfrm>
            <a:off x="974715" y="8367325"/>
            <a:ext cx="7117723" cy="519289"/>
          </a:xfrm>
          <a:prstGeom prst="rect">
            <a:avLst/>
          </a:prstGeom>
        </p:spPr>
        <p:txBody>
          <a:bodyPr vert="horz" lIns="91440" tIns="45720" rIns="91440" bIns="45720" rtlCol="0" anchor="ctr"/>
          <a:lstStyle>
            <a:lvl1pPr algn="l">
              <a:defRPr sz="1067">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6" y="8367325"/>
            <a:ext cx="803781"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702002939"/>
      </p:ext>
    </p:extLst>
  </p:cSld>
  <p:clrMap bg1="dk1" tx1="lt1" bg2="dk2" tx2="lt2" accent1="accent1" accent2="accent2" accent3="accent3" accent4="accent4" accent5="accent5" accent6="accent6" hlink="hlink" folHlink="folHlink"/>
  <p:sldLayoutIdLst>
    <p:sldLayoutId id="2147496523" r:id="rId1"/>
    <p:sldLayoutId id="2147496524" r:id="rId2"/>
    <p:sldLayoutId id="2147496525" r:id="rId3"/>
    <p:sldLayoutId id="2147496526" r:id="rId4"/>
    <p:sldLayoutId id="2147496527" r:id="rId5"/>
    <p:sldLayoutId id="2147496528" r:id="rId6"/>
    <p:sldLayoutId id="2147496529" r:id="rId7"/>
    <p:sldLayoutId id="2147496530" r:id="rId8"/>
    <p:sldLayoutId id="2147496531" r:id="rId9"/>
    <p:sldLayoutId id="2147496532" r:id="rId10"/>
    <p:sldLayoutId id="2147496533" r:id="rId11"/>
    <p:sldLayoutId id="2147496534" r:id="rId12"/>
    <p:sldLayoutId id="2147496535" r:id="rId13"/>
    <p:sldLayoutId id="2147496536" r:id="rId14"/>
    <p:sldLayoutId id="2147496537" r:id="rId15"/>
    <p:sldLayoutId id="2147496538" r:id="rId16"/>
    <p:sldLayoutId id="2147496539" r:id="rId17"/>
  </p:sldLayoutIdLst>
  <p:txStyles>
    <p:titleStyle>
      <a:lvl1pPr algn="ctr" defTabSz="487695" rtl="0" eaLnBrk="1" latinLnBrk="0" hangingPunct="1">
        <a:spcBef>
          <a:spcPct val="0"/>
        </a:spcBef>
        <a:buNone/>
        <a:defRPr sz="426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26410" algn="l" defTabSz="487695" rtl="0" eaLnBrk="1" latinLnBrk="0" hangingPunct="1">
        <a:spcBef>
          <a:spcPct val="20000"/>
        </a:spcBef>
        <a:spcAft>
          <a:spcPts val="640"/>
        </a:spcAft>
        <a:buClr>
          <a:schemeClr val="tx2"/>
        </a:buClr>
        <a:buSzPct val="70000"/>
        <a:buFont typeface="Wingdings 2" charset="2"/>
        <a:buChar char=""/>
        <a:defRPr sz="213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68024" indent="-288009" algn="l" defTabSz="487695" rtl="0" eaLnBrk="1" latinLnBrk="0" hangingPunct="1">
        <a:spcBef>
          <a:spcPct val="20000"/>
        </a:spcBef>
        <a:spcAft>
          <a:spcPts val="640"/>
        </a:spcAft>
        <a:buClr>
          <a:schemeClr val="tx2"/>
        </a:buClr>
        <a:buSzPct val="70000"/>
        <a:buFont typeface="Wingdings 2" charset="2"/>
        <a:buChar char=""/>
        <a:defRPr sz="19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94434" indent="-230407" algn="l" defTabSz="487695" rtl="0" eaLnBrk="1" latinLnBrk="0" hangingPunct="1">
        <a:spcBef>
          <a:spcPct val="20000"/>
        </a:spcBef>
        <a:spcAft>
          <a:spcPts val="640"/>
        </a:spcAft>
        <a:buClr>
          <a:schemeClr val="tx2"/>
        </a:buClr>
        <a:buSzPct val="70000"/>
        <a:buFont typeface="Wingdings 2" charset="2"/>
        <a:buChar char=""/>
        <a:defRPr sz="170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47844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78565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14897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562000"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975026"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31338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0B54E55-F1A3-4015-9FD6-F1ACC7322262}" type="datetimeFigureOut">
              <a:rPr lang="en-US" smtClean="0"/>
              <a:t>1/24/2023</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AE75CF-73D1-4D0F-9728-351555B94615}" type="slidenum">
              <a:rPr lang="en-US" smtClean="0"/>
              <a:t>‹#›</a:t>
            </a:fld>
            <a:endParaRPr lang="en-US"/>
          </a:p>
        </p:txBody>
      </p:sp>
    </p:spTree>
    <p:extLst>
      <p:ext uri="{BB962C8B-B14F-4D97-AF65-F5344CB8AC3E}">
        <p14:creationId xmlns:p14="http://schemas.microsoft.com/office/powerpoint/2010/main" val="425867686"/>
      </p:ext>
    </p:extLst>
  </p:cSld>
  <p:clrMap bg1="lt1" tx1="dk1" bg2="lt2" tx2="dk2" accent1="accent1" accent2="accent2" accent3="accent3" accent4="accent4" accent5="accent5" accent6="accent6" hlink="hlink" folHlink="folHlink"/>
  <p:sldLayoutIdLst>
    <p:sldLayoutId id="2147496618" r:id="rId1"/>
    <p:sldLayoutId id="2147496619" r:id="rId2"/>
    <p:sldLayoutId id="2147496620" r:id="rId3"/>
    <p:sldLayoutId id="2147496621" r:id="rId4"/>
    <p:sldLayoutId id="2147496622" r:id="rId5"/>
    <p:sldLayoutId id="2147496623" r:id="rId6"/>
    <p:sldLayoutId id="2147496624" r:id="rId7"/>
    <p:sldLayoutId id="2147496625" r:id="rId8"/>
    <p:sldLayoutId id="2147496626" r:id="rId9"/>
    <p:sldLayoutId id="2147496627" r:id="rId10"/>
    <p:sldLayoutId id="2147496628"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33791D90-A7CA-4122-B20F-BC4D2C5C429D}" type="datetimeFigureOut">
              <a:rPr lang="en-US" smtClean="0"/>
              <a:t>1/24/2023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FFD21566-2822-4B5A-A015-C3787D8DE73A}" type="slidenum">
              <a:rPr lang="en-US" smtClean="0"/>
              <a:t>‹#›</a:t>
            </a:fld>
            <a:endParaRPr lang="en-US"/>
          </a:p>
        </p:txBody>
      </p:sp>
    </p:spTree>
    <p:extLst>
      <p:ext uri="{BB962C8B-B14F-4D97-AF65-F5344CB8AC3E}">
        <p14:creationId xmlns:p14="http://schemas.microsoft.com/office/powerpoint/2010/main" val="3212758902"/>
      </p:ext>
    </p:extLst>
  </p:cSld>
  <p:clrMap bg1="lt1" tx1="dk1" bg2="lt2" tx2="dk2" accent1="accent1" accent2="accent2" accent3="accent3" accent4="accent4" accent5="accent5" accent6="accent6" hlink="hlink" folHlink="folHlink"/>
  <p:sldLayoutIdLst>
    <p:sldLayoutId id="2147496646" r:id="rId1"/>
    <p:sldLayoutId id="2147496647" r:id="rId2"/>
    <p:sldLayoutId id="2147496648" r:id="rId3"/>
    <p:sldLayoutId id="2147496649" r:id="rId4"/>
    <p:sldLayoutId id="2147496650" r:id="rId5"/>
    <p:sldLayoutId id="2147496651" r:id="rId6"/>
    <p:sldLayoutId id="2147496652" r:id="rId7"/>
    <p:sldLayoutId id="2147496653" r:id="rId8"/>
    <p:sldLayoutId id="2147496654" r:id="rId9"/>
    <p:sldLayoutId id="2147496655" r:id="rId10"/>
    <p:sldLayoutId id="214749665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1/24/2023</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86606732"/>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11" Type="http://schemas.microsoft.com/office/2007/relationships/diagramDrawing" Target="../diagrams/drawing1.xml"/><Relationship Id="rId5" Type="http://schemas.openxmlformats.org/officeDocument/2006/relationships/image" Target="../media/image38.jpe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03.xml"/><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3.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98.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8.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1.xml"/></Relationships>
</file>

<file path=ppt/slides/_rels/slide23.xml.rels><?xml version="1.0" encoding="UTF-8" standalone="yes"?>
<Relationships xmlns="http://schemas.openxmlformats.org/package/2006/relationships"><Relationship Id="rId3" Type="http://schemas.openxmlformats.org/officeDocument/2006/relationships/hyperlink" Target="mailto:perez.lindsey@somersetcollegeprep.org" TargetMode="External"/><Relationship Id="rId2" Type="http://schemas.openxmlformats.org/officeDocument/2006/relationships/image" Target="../media/image69.jpe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hyperlink" Target="mailto:perez.lindsey@somersetcollegeprep.org" TargetMode="External"/><Relationship Id="rId2" Type="http://schemas.openxmlformats.org/officeDocument/2006/relationships/image" Target="../media/image70.jpeg"/><Relationship Id="rId1" Type="http://schemas.openxmlformats.org/officeDocument/2006/relationships/slideLayout" Target="../slideLayouts/slideLayout154.xml"/><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3" Type="http://schemas.openxmlformats.org/officeDocument/2006/relationships/hyperlink" Target="https://www.npr.org/2022/12/14/1141665744/student-podcast-challenge-contest-npr-2023" TargetMode="External"/><Relationship Id="rId2" Type="http://schemas.openxmlformats.org/officeDocument/2006/relationships/image" Target="../media/image75.png"/><Relationship Id="rId1" Type="http://schemas.openxmlformats.org/officeDocument/2006/relationships/slideLayout" Target="../slideLayouts/slideLayout85.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hyperlink" Target="https://www.childrensbusinessfair.org/portstlucie-acton" TargetMode="External"/><Relationship Id="rId2" Type="http://schemas.openxmlformats.org/officeDocument/2006/relationships/image" Target="../media/image77.jpg"/><Relationship Id="rId1" Type="http://schemas.openxmlformats.org/officeDocument/2006/relationships/slideLayout" Target="../slideLayouts/slideLayout91.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emtic.educarex.es/crea/english/sport_great/are_you_ready0.html" TargetMode="External"/><Relationship Id="rId7" Type="http://schemas.openxmlformats.org/officeDocument/2006/relationships/hyperlink" Target="https://fr.vikidia.org/wiki/Basketball" TargetMode="External"/><Relationship Id="rId2" Type="http://schemas.openxmlformats.org/officeDocument/2006/relationships/image" Target="../media/image79.jpeg"/><Relationship Id="rId1" Type="http://schemas.openxmlformats.org/officeDocument/2006/relationships/slideLayout" Target="../slideLayouts/slideLayout71.xml"/><Relationship Id="rId6" Type="http://schemas.openxmlformats.org/officeDocument/2006/relationships/image" Target="../media/image81.png"/><Relationship Id="rId5" Type="http://schemas.openxmlformats.org/officeDocument/2006/relationships/hyperlink" Target="https://publicdomainpictures.net/view-image.php?image=86739&amp;picture=basketball-game-player" TargetMode="External"/><Relationship Id="rId4" Type="http://schemas.openxmlformats.org/officeDocument/2006/relationships/image" Target="../media/image80.jpeg"/><Relationship Id="rId9" Type="http://schemas.openxmlformats.org/officeDocument/2006/relationships/hyperlink" Target="https://www.goodfreephotos.com/vector-images/volleyball-vector-clipart.png.php"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3.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5">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6"/>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7595616" y="1390650"/>
          <a:ext cx="5409184" cy="6986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Video 9">
            <a:hlinkClick r:id="" action="ppaction://media"/>
            <a:extLst>
              <a:ext uri="{FF2B5EF4-FFF2-40B4-BE49-F238E27FC236}">
                <a16:creationId xmlns:a16="http://schemas.microsoft.com/office/drawing/2014/main" id="{12BB4154-5140-85AF-EEFC-EEECD0C4A4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a:stretch>
            <a:fillRect/>
          </a:stretch>
        </p:blipFill>
        <p:spPr>
          <a:xfrm>
            <a:off x="9753600" y="7924800"/>
            <a:ext cx="3251199" cy="1828800"/>
          </a:xfrm>
          <a:prstGeom prst="rect">
            <a:avLst/>
          </a:prstGeom>
        </p:spPr>
      </p:pic>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725712" y="2149819"/>
          <a:ext cx="11586900" cy="6075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760"/>
              <a:t>Discipline Matrix</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827597" y="3256269"/>
            <a:ext cx="2027363" cy="734861"/>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1</a:t>
            </a:r>
            <a:r>
              <a:rPr lang="en-US" sz="2560" kern="1200" baseline="30000">
                <a:solidFill>
                  <a:srgbClr val="FFFFFF"/>
                </a:solidFill>
                <a:latin typeface="Calibri" panose="020F0502020204030204"/>
              </a:rPr>
              <a:t>st</a:t>
            </a:r>
            <a:r>
              <a:rPr lang="en-US" sz="2560" kern="1200">
                <a:solidFill>
                  <a:srgbClr val="FFFFFF"/>
                </a:solidFill>
                <a:latin typeface="Calibri" panose="020F0502020204030204"/>
              </a:rPr>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3098394" y="3237886"/>
            <a:ext cx="1981345" cy="753244"/>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2</a:t>
            </a:r>
            <a:r>
              <a:rPr lang="en-US" sz="2560" kern="1200" baseline="30000">
                <a:solidFill>
                  <a:srgbClr val="FFFFFF"/>
                </a:solidFill>
                <a:latin typeface="Calibri" panose="020F0502020204030204"/>
              </a:rPr>
              <a:t>nd</a:t>
            </a:r>
            <a:r>
              <a:rPr lang="en-US" sz="2560" kern="1200">
                <a:solidFill>
                  <a:srgbClr val="FFFFFF"/>
                </a:solidFill>
                <a:latin typeface="Calibri" panose="020F0502020204030204"/>
              </a:rPr>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395686" y="3259032"/>
            <a:ext cx="1938629" cy="73209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3</a:t>
            </a:r>
            <a:r>
              <a:rPr lang="en-US" sz="2560" kern="1200" baseline="30000">
                <a:solidFill>
                  <a:srgbClr val="FFFFFF"/>
                </a:solidFill>
                <a:latin typeface="Calibri" panose="020F0502020204030204"/>
              </a:rPr>
              <a:t>rd</a:t>
            </a:r>
            <a:r>
              <a:rPr lang="en-US" sz="2560" kern="1200">
                <a:solidFill>
                  <a:srgbClr val="FFFFFF"/>
                </a:solidFill>
                <a:latin typeface="Calibri" panose="020F0502020204030204"/>
              </a:rPr>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650262" y="3237886"/>
            <a:ext cx="1938629" cy="734860"/>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4</a:t>
            </a:r>
            <a:r>
              <a:rPr lang="en-US" sz="2560" kern="1200" baseline="30000">
                <a:solidFill>
                  <a:srgbClr val="FFFFFF"/>
                </a:solidFill>
                <a:latin typeface="Calibri" panose="020F0502020204030204"/>
              </a:rPr>
              <a:t>th</a:t>
            </a:r>
            <a:r>
              <a:rPr lang="en-US" sz="2560" kern="1200">
                <a:solidFill>
                  <a:srgbClr val="FFFFFF"/>
                </a:solidFill>
                <a:latin typeface="Calibri" panose="020F0502020204030204"/>
              </a:rPr>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904837" y="3237886"/>
            <a:ext cx="2023851" cy="753244"/>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2560" kern="1200">
                <a:solidFill>
                  <a:srgbClr val="FFFFFF"/>
                </a:solidFill>
                <a:latin typeface="Calibri" panose="020F0502020204030204"/>
              </a:rPr>
              <a:t>5</a:t>
            </a:r>
            <a:r>
              <a:rPr lang="en-US" sz="2560" kern="1200" baseline="30000">
                <a:solidFill>
                  <a:srgbClr val="FFFFFF"/>
                </a:solidFill>
                <a:latin typeface="Calibri" panose="020F0502020204030204"/>
              </a:rPr>
              <a:t>th</a:t>
            </a:r>
            <a:r>
              <a:rPr lang="en-US" sz="2560" kern="1200">
                <a:solidFill>
                  <a:srgbClr val="FFFFFF"/>
                </a:solidFill>
                <a:latin typeface="Calibri" panose="020F0502020204030204"/>
              </a:rPr>
              <a:t> Offense</a:t>
            </a:r>
          </a:p>
        </p:txBody>
      </p:sp>
    </p:spTree>
    <p:extLst>
      <p:ext uri="{BB962C8B-B14F-4D97-AF65-F5344CB8AC3E}">
        <p14:creationId xmlns:p14="http://schemas.microsoft.com/office/powerpoint/2010/main" val="1440682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CDBA7-7AA6-DAA3-2359-33140F9680FC}"/>
              </a:ext>
            </a:extLst>
          </p:cNvPr>
          <p:cNvPicPr>
            <a:picLocks noChangeAspect="1"/>
          </p:cNvPicPr>
          <p:nvPr/>
        </p:nvPicPr>
        <p:blipFill>
          <a:blip r:embed="rId2"/>
          <a:stretch>
            <a:fillRect/>
          </a:stretch>
        </p:blipFill>
        <p:spPr>
          <a:xfrm>
            <a:off x="5296" y="0"/>
            <a:ext cx="13004800" cy="9621596"/>
          </a:xfrm>
          <a:prstGeom prst="rect">
            <a:avLst/>
          </a:prstGeom>
        </p:spPr>
      </p:pic>
      <p:pic>
        <p:nvPicPr>
          <p:cNvPr id="3" name="Picture 2">
            <a:extLst>
              <a:ext uri="{FF2B5EF4-FFF2-40B4-BE49-F238E27FC236}">
                <a16:creationId xmlns:a16="http://schemas.microsoft.com/office/drawing/2014/main" id="{4047590E-A360-2C2D-0B28-509085DDE34D}"/>
              </a:ext>
            </a:extLst>
          </p:cNvPr>
          <p:cNvPicPr>
            <a:picLocks noChangeAspect="1"/>
          </p:cNvPicPr>
          <p:nvPr/>
        </p:nvPicPr>
        <p:blipFill>
          <a:blip r:embed="rId3"/>
          <a:stretch>
            <a:fillRect/>
          </a:stretch>
        </p:blipFill>
        <p:spPr>
          <a:xfrm>
            <a:off x="5835534" y="3834504"/>
            <a:ext cx="2415987" cy="2084591"/>
          </a:xfrm>
          <a:prstGeom prst="rect">
            <a:avLst/>
          </a:prstGeom>
        </p:spPr>
      </p:pic>
    </p:spTree>
    <p:extLst>
      <p:ext uri="{BB962C8B-B14F-4D97-AF65-F5344CB8AC3E}">
        <p14:creationId xmlns:p14="http://schemas.microsoft.com/office/powerpoint/2010/main" val="424035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4" name="Rectangle 1073">
            <a:extLst>
              <a:ext uri="{FF2B5EF4-FFF2-40B4-BE49-F238E27FC236}">
                <a16:creationId xmlns:a16="http://schemas.microsoft.com/office/drawing/2014/main" id="{D3C1DFD5-B3B3-4DFB-908B-BC416F9A5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Tw Cen MT"/>
            </a:endParaRPr>
          </a:p>
        </p:txBody>
      </p:sp>
      <p:sp>
        <p:nvSpPr>
          <p:cNvPr id="1076" name="Rectangle 1075">
            <a:extLst>
              <a:ext uri="{FF2B5EF4-FFF2-40B4-BE49-F238E27FC236}">
                <a16:creationId xmlns:a16="http://schemas.microsoft.com/office/drawing/2014/main" id="{5094F0FA-F522-4AAB-9907-4344C3876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1219201"/>
            <a:ext cx="4307841" cy="7315199"/>
          </a:xfrm>
          <a:prstGeom prst="rect">
            <a:avLst/>
          </a:prstGeom>
          <a:gradFill>
            <a:gsLst>
              <a:gs pos="29000">
                <a:schemeClr val="accent5">
                  <a:alpha val="87000"/>
                </a:schemeClr>
              </a:gs>
              <a:gs pos="100000">
                <a:schemeClr val="accent4">
                  <a:alpha val="5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Tw Cen MT"/>
            </a:endParaRPr>
          </a:p>
        </p:txBody>
      </p:sp>
      <p:sp>
        <p:nvSpPr>
          <p:cNvPr id="1078" name="Rectangle 1077">
            <a:extLst>
              <a:ext uri="{FF2B5EF4-FFF2-40B4-BE49-F238E27FC236}">
                <a16:creationId xmlns:a16="http://schemas.microsoft.com/office/drawing/2014/main" id="{7C959051-9542-40BB-A174-2807BF60AD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259842" y="2966718"/>
            <a:ext cx="7315199" cy="3820164"/>
          </a:xfrm>
          <a:prstGeom prst="rect">
            <a:avLst/>
          </a:prstGeom>
          <a:gradFill>
            <a:gsLst>
              <a:gs pos="0">
                <a:schemeClr val="accent2"/>
              </a:gs>
              <a:gs pos="83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srgbClr val="FFFFFF"/>
              </a:solidFill>
              <a:latin typeface="Tw Cen MT"/>
            </a:endParaRPr>
          </a:p>
        </p:txBody>
      </p:sp>
      <p:pic>
        <p:nvPicPr>
          <p:cNvPr id="1032" name="Picture 8" descr="Site Map | Universal Orlando® Youth Programs">
            <a:extLst>
              <a:ext uri="{FF2B5EF4-FFF2-40B4-BE49-F238E27FC236}">
                <a16:creationId xmlns:a16="http://schemas.microsoft.com/office/drawing/2014/main" id="{973D75BC-90DD-DCA4-CAB6-5A0C243A9E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24" b="1092"/>
          <a:stretch/>
        </p:blipFill>
        <p:spPr bwMode="auto">
          <a:xfrm>
            <a:off x="4307285" y="1219201"/>
            <a:ext cx="8696960" cy="2389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d events to return to Universal Orlando Resort in 2022 | WFLA">
            <a:extLst>
              <a:ext uri="{FF2B5EF4-FFF2-40B4-BE49-F238E27FC236}">
                <a16:creationId xmlns:a16="http://schemas.microsoft.com/office/drawing/2014/main" id="{B46D3E37-DC9C-5379-E611-BD77DD3C37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36" r="24419"/>
          <a:stretch/>
        </p:blipFill>
        <p:spPr bwMode="auto">
          <a:xfrm>
            <a:off x="4307286" y="3609073"/>
            <a:ext cx="4348757" cy="4925327"/>
          </a:xfrm>
          <a:prstGeom prst="rect">
            <a:avLst/>
          </a:prstGeom>
          <a:noFill/>
          <a:extLst>
            <a:ext uri="{909E8E84-426E-40DD-AFC4-6F175D3DCCD1}">
              <a14:hiddenFill xmlns:a14="http://schemas.microsoft.com/office/drawing/2010/main">
                <a:solidFill>
                  <a:srgbClr val="FFFFFF"/>
                </a:solidFill>
              </a14:hiddenFill>
            </a:ext>
          </a:extLst>
        </p:spPr>
      </p:pic>
      <p:sp>
        <p:nvSpPr>
          <p:cNvPr id="1080" name="Freeform: Shape 1079">
            <a:extLst>
              <a:ext uri="{FF2B5EF4-FFF2-40B4-BE49-F238E27FC236}">
                <a16:creationId xmlns:a16="http://schemas.microsoft.com/office/drawing/2014/main" id="{B9F4BB46-5709-47A8-B91C-EFE3C8649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97182" y="2500602"/>
            <a:ext cx="5128855" cy="4361237"/>
          </a:xfrm>
          <a:custGeom>
            <a:avLst/>
            <a:gdLst>
              <a:gd name="connsiteX0" fmla="*/ 48844 w 4808302"/>
              <a:gd name="connsiteY0" fmla="*/ 2888671 h 4088660"/>
              <a:gd name="connsiteX1" fmla="*/ 0 w 4808302"/>
              <a:gd name="connsiteY1" fmla="*/ 2404151 h 4088660"/>
              <a:gd name="connsiteX2" fmla="*/ 2404151 w 4808302"/>
              <a:gd name="connsiteY2" fmla="*/ 0 h 4088660"/>
              <a:gd name="connsiteX3" fmla="*/ 4808302 w 4808302"/>
              <a:gd name="connsiteY3" fmla="*/ 2404151 h 4088660"/>
              <a:gd name="connsiteX4" fmla="*/ 4700216 w 4808302"/>
              <a:gd name="connsiteY4" fmla="*/ 3119072 h 4088660"/>
              <a:gd name="connsiteX5" fmla="*/ 4643145 w 4808302"/>
              <a:gd name="connsiteY5" fmla="*/ 3275002 h 4088660"/>
              <a:gd name="connsiteX6" fmla="*/ 690089 w 4808302"/>
              <a:gd name="connsiteY6" fmla="*/ 4088660 h 4088660"/>
              <a:gd name="connsiteX7" fmla="*/ 548991 w 4808302"/>
              <a:gd name="connsiteY7" fmla="*/ 3933414 h 4088660"/>
              <a:gd name="connsiteX8" fmla="*/ 48844 w 4808302"/>
              <a:gd name="connsiteY8" fmla="*/ 2888671 h 40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5" y="3275002"/>
                </a:lnTo>
                <a:lnTo>
                  <a:pt x="690089" y="4088660"/>
                </a:lnTo>
                <a:lnTo>
                  <a:pt x="548991" y="3933414"/>
                </a:lnTo>
                <a:cubicBezTo>
                  <a:pt x="304015" y="3636572"/>
                  <a:pt x="128907" y="3279932"/>
                  <a:pt x="48844" y="2888671"/>
                </a:cubicBezTo>
                <a:close/>
              </a:path>
            </a:pathLst>
          </a:custGeom>
          <a:gradFill>
            <a:gsLst>
              <a:gs pos="39000">
                <a:schemeClr val="accent4">
                  <a:lumMod val="20000"/>
                  <a:lumOff val="80000"/>
                  <a:alpha val="9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dirty="0">
              <a:solidFill>
                <a:srgbClr val="FFFFFF"/>
              </a:solidFill>
              <a:latin typeface="Tw Cen MT"/>
            </a:endParaRPr>
          </a:p>
        </p:txBody>
      </p:sp>
      <p:sp>
        <p:nvSpPr>
          <p:cNvPr id="1082" name="Rectangle 1081">
            <a:extLst>
              <a:ext uri="{FF2B5EF4-FFF2-40B4-BE49-F238E27FC236}">
                <a16:creationId xmlns:a16="http://schemas.microsoft.com/office/drawing/2014/main" id="{8222B8CE-0567-4B26-B1C3-8590491DC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09530"/>
            <a:ext cx="4307835" cy="4924413"/>
          </a:xfrm>
          <a:prstGeom prst="rect">
            <a:avLst/>
          </a:prstGeom>
          <a:gradFill>
            <a:gsLst>
              <a:gs pos="0">
                <a:schemeClr val="accent5">
                  <a:alpha val="36000"/>
                </a:schemeClr>
              </a:gs>
              <a:gs pos="67000">
                <a:schemeClr val="accent5">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srgbClr val="FFFFFF"/>
              </a:solidFill>
              <a:latin typeface="Tw Cen MT"/>
            </a:endParaRPr>
          </a:p>
        </p:txBody>
      </p:sp>
      <p:sp>
        <p:nvSpPr>
          <p:cNvPr id="2" name="Title 1">
            <a:extLst>
              <a:ext uri="{FF2B5EF4-FFF2-40B4-BE49-F238E27FC236}">
                <a16:creationId xmlns:a16="http://schemas.microsoft.com/office/drawing/2014/main" id="{05BE1F8D-9C1C-523E-C39F-5243263B1820}"/>
              </a:ext>
            </a:extLst>
          </p:cNvPr>
          <p:cNvSpPr>
            <a:spLocks noGrp="1"/>
          </p:cNvSpPr>
          <p:nvPr>
            <p:ph type="ctrTitle"/>
          </p:nvPr>
        </p:nvSpPr>
        <p:spPr>
          <a:xfrm>
            <a:off x="115103" y="2077067"/>
            <a:ext cx="4036162" cy="3398098"/>
          </a:xfrm>
        </p:spPr>
        <p:txBody>
          <a:bodyPr anchor="t">
            <a:normAutofit fontScale="90000"/>
          </a:bodyPr>
          <a:lstStyle/>
          <a:p>
            <a:pPr>
              <a:lnSpc>
                <a:spcPct val="90000"/>
              </a:lnSpc>
            </a:pPr>
            <a:r>
              <a:rPr lang="en-US" sz="3840" dirty="0">
                <a:solidFill>
                  <a:schemeClr val="bg1"/>
                </a:solidFill>
              </a:rPr>
              <a:t>Gradventure</a:t>
            </a:r>
            <a:br>
              <a:rPr lang="en-US" sz="3840" dirty="0">
                <a:solidFill>
                  <a:schemeClr val="bg1"/>
                </a:solidFill>
              </a:rPr>
            </a:br>
            <a:r>
              <a:rPr lang="en-US" sz="3840" dirty="0">
                <a:solidFill>
                  <a:schemeClr val="bg1"/>
                </a:solidFill>
              </a:rPr>
              <a:t>    Interest</a:t>
            </a:r>
            <a:br>
              <a:rPr lang="en-US" sz="3840" dirty="0">
                <a:solidFill>
                  <a:schemeClr val="bg1"/>
                </a:solidFill>
              </a:rPr>
            </a:br>
            <a:r>
              <a:rPr lang="en-US" sz="3840" dirty="0">
                <a:solidFill>
                  <a:schemeClr val="bg1"/>
                </a:solidFill>
              </a:rPr>
              <a:t>    Meeting January 30</a:t>
            </a:r>
            <a:br>
              <a:rPr lang="en-US" sz="3840" dirty="0">
                <a:solidFill>
                  <a:schemeClr val="bg1"/>
                </a:solidFill>
              </a:rPr>
            </a:br>
            <a:r>
              <a:rPr lang="en-US" sz="3840" dirty="0">
                <a:solidFill>
                  <a:schemeClr val="bg1"/>
                </a:solidFill>
              </a:rPr>
              <a:t>(8</a:t>
            </a:r>
            <a:r>
              <a:rPr lang="en-US" sz="3840" baseline="30000" dirty="0">
                <a:solidFill>
                  <a:schemeClr val="bg1"/>
                </a:solidFill>
              </a:rPr>
              <a:t>th</a:t>
            </a:r>
            <a:r>
              <a:rPr lang="en-US" sz="3840" dirty="0">
                <a:solidFill>
                  <a:schemeClr val="bg1"/>
                </a:solidFill>
              </a:rPr>
              <a:t> grade only)</a:t>
            </a:r>
            <a:br>
              <a:rPr lang="en-US" sz="3840" dirty="0">
                <a:solidFill>
                  <a:schemeClr val="bg1"/>
                </a:solidFill>
              </a:rPr>
            </a:br>
            <a:br>
              <a:rPr lang="en-US" sz="1600" dirty="0">
                <a:solidFill>
                  <a:schemeClr val="bg1"/>
                </a:solidFill>
              </a:rPr>
            </a:br>
            <a:br>
              <a:rPr lang="en-US" sz="1600" dirty="0">
                <a:solidFill>
                  <a:schemeClr val="bg1"/>
                </a:solidFill>
              </a:rPr>
            </a:br>
            <a:br>
              <a:rPr lang="en-US" sz="1600" dirty="0">
                <a:solidFill>
                  <a:schemeClr val="bg1"/>
                </a:solidFill>
              </a:rPr>
            </a:br>
            <a:br>
              <a:rPr lang="en-US" sz="1600" dirty="0">
                <a:solidFill>
                  <a:schemeClr val="bg1"/>
                </a:solidFill>
              </a:rPr>
            </a:br>
            <a:br>
              <a:rPr lang="en-US" sz="1600" dirty="0">
                <a:solidFill>
                  <a:schemeClr val="bg1"/>
                </a:solidFill>
              </a:rPr>
            </a:br>
            <a:br>
              <a:rPr lang="en-US" sz="1600" dirty="0">
                <a:solidFill>
                  <a:schemeClr val="bg1"/>
                </a:solidFill>
              </a:rPr>
            </a:br>
            <a:br>
              <a:rPr lang="en-US" sz="1600" dirty="0">
                <a:solidFill>
                  <a:schemeClr val="bg1"/>
                </a:solidFill>
              </a:rPr>
            </a:br>
            <a:br>
              <a:rPr lang="en-US" sz="1600" dirty="0">
                <a:solidFill>
                  <a:schemeClr val="bg1"/>
                </a:solidFill>
              </a:rPr>
            </a:br>
            <a:br>
              <a:rPr lang="en-US" sz="1600" dirty="0">
                <a:solidFill>
                  <a:schemeClr val="bg1"/>
                </a:solidFill>
              </a:rPr>
            </a:br>
            <a:br>
              <a:rPr lang="en-US" sz="1600" dirty="0">
                <a:solidFill>
                  <a:schemeClr val="bg1"/>
                </a:solidFill>
              </a:rPr>
            </a:br>
            <a:br>
              <a:rPr lang="en-US" sz="1600" dirty="0">
                <a:solidFill>
                  <a:schemeClr val="bg1"/>
                </a:solidFill>
              </a:rPr>
            </a:br>
            <a:endParaRPr lang="en-US" sz="1600" dirty="0">
              <a:solidFill>
                <a:schemeClr val="bg1"/>
              </a:solidFill>
            </a:endParaRPr>
          </a:p>
        </p:txBody>
      </p:sp>
      <p:sp>
        <p:nvSpPr>
          <p:cNvPr id="3" name="Subtitle 2">
            <a:extLst>
              <a:ext uri="{FF2B5EF4-FFF2-40B4-BE49-F238E27FC236}">
                <a16:creationId xmlns:a16="http://schemas.microsoft.com/office/drawing/2014/main" id="{31253C7E-B271-9B76-DF8C-043988270C11}"/>
              </a:ext>
            </a:extLst>
          </p:cNvPr>
          <p:cNvSpPr>
            <a:spLocks noGrp="1"/>
          </p:cNvSpPr>
          <p:nvPr>
            <p:ph type="subTitle" idx="1"/>
          </p:nvPr>
        </p:nvSpPr>
        <p:spPr>
          <a:xfrm>
            <a:off x="214759" y="5541209"/>
            <a:ext cx="3936507" cy="2135324"/>
          </a:xfrm>
        </p:spPr>
        <p:txBody>
          <a:bodyPr anchor="b">
            <a:normAutofit fontScale="25000" lnSpcReduction="20000"/>
          </a:bodyPr>
          <a:lstStyle/>
          <a:p>
            <a:pPr algn="l"/>
            <a:r>
              <a:rPr lang="en-US" sz="7680" dirty="0">
                <a:solidFill>
                  <a:schemeClr val="bg1"/>
                </a:solidFill>
              </a:rPr>
              <a:t>Trip on </a:t>
            </a:r>
          </a:p>
          <a:p>
            <a:pPr algn="l"/>
            <a:r>
              <a:rPr lang="en-US" sz="10240" b="1" dirty="0"/>
              <a:t>May 12-13,2023</a:t>
            </a:r>
          </a:p>
          <a:p>
            <a:pPr algn="l"/>
            <a:r>
              <a:rPr lang="en-US" sz="7680" dirty="0">
                <a:solidFill>
                  <a:schemeClr val="bg1"/>
                </a:solidFill>
              </a:rPr>
              <a:t>With Mr. Horne and Ms. DeCesare</a:t>
            </a:r>
          </a:p>
          <a:p>
            <a:pPr algn="r"/>
            <a:endParaRPr lang="en-US" sz="1280" dirty="0">
              <a:solidFill>
                <a:schemeClr val="bg1"/>
              </a:solidFill>
            </a:endParaRPr>
          </a:p>
        </p:txBody>
      </p:sp>
      <p:pic>
        <p:nvPicPr>
          <p:cNvPr id="1030" name="Picture 6" descr="8th grade Gradventure - Review of Universal's Islands of Adventure,  Orlando, FL - Tripadvisor">
            <a:extLst>
              <a:ext uri="{FF2B5EF4-FFF2-40B4-BE49-F238E27FC236}">
                <a16:creationId xmlns:a16="http://schemas.microsoft.com/office/drawing/2014/main" id="{55026BAB-FE2B-D505-562B-B799E5DD2B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36" r="11311" b="-2"/>
          <a:stretch/>
        </p:blipFill>
        <p:spPr bwMode="auto">
          <a:xfrm>
            <a:off x="8656043" y="3609073"/>
            <a:ext cx="4348757" cy="492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4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700"/>
                                        <p:tgtEl>
                                          <p:spTgt spid="3">
                                            <p:txEl>
                                              <p:pRg st="2" end="2"/>
                                            </p:txEl>
                                          </p:spTgt>
                                        </p:tgtEl>
                                      </p:cBhvr>
                                    </p:animEffect>
                                  </p:childTnLst>
                                </p:cTn>
                              </p:par>
                              <p:par>
                                <p:cTn id="14" presetID="10" presetClass="entr" presetSubtype="0" fill="hold" grpId="0" nodeType="withEffect">
                                  <p:stCondLst>
                                    <p:cond delay="1000"/>
                                  </p:stCondLst>
                                  <p:iterate>
                                    <p:tmPct val="1000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1651-E0EE-80A8-BA79-82C229C0BD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A5DAA3-9A47-B334-9532-924D5B38ED4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81732CE-F9C5-0A7D-0E74-4CD4968D0763}"/>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4047993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421E936-FCB5-C14A-B9CF-422A73221ABD}"/>
              </a:ext>
            </a:extLst>
          </p:cNvPr>
          <p:cNvSpPr>
            <a:spLocks noGrp="1"/>
          </p:cNvSpPr>
          <p:nvPr>
            <p:ph type="title"/>
          </p:nvPr>
        </p:nvSpPr>
        <p:spPr>
          <a:xfrm>
            <a:off x="325110" y="1356134"/>
            <a:ext cx="11704320" cy="1219200"/>
          </a:xfrm>
        </p:spPr>
        <p:txBody>
          <a:bodyPr/>
          <a:lstStyle/>
          <a:p>
            <a:r>
              <a:rPr lang="en-US"/>
              <a:t>House Olympic Games </a:t>
            </a:r>
          </a:p>
        </p:txBody>
      </p:sp>
      <p:graphicFrame>
        <p:nvGraphicFramePr>
          <p:cNvPr id="36" name="Table 35">
            <a:extLst>
              <a:ext uri="{FF2B5EF4-FFF2-40B4-BE49-F238E27FC236}">
                <a16:creationId xmlns:a16="http://schemas.microsoft.com/office/drawing/2014/main" id="{6B713E10-0068-234C-8B16-F537A4786AB7}"/>
              </a:ext>
            </a:extLst>
          </p:cNvPr>
          <p:cNvGraphicFramePr>
            <a:graphicFrameLocks noGrp="1"/>
          </p:cNvGraphicFramePr>
          <p:nvPr/>
        </p:nvGraphicFramePr>
        <p:xfrm>
          <a:off x="975360" y="2714212"/>
          <a:ext cx="11297920" cy="504690"/>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2357120">
                  <a:extLst>
                    <a:ext uri="{9D8B030D-6E8A-4147-A177-3AD203B41FA5}">
                      <a16:colId xmlns:a16="http://schemas.microsoft.com/office/drawing/2014/main" val="20000"/>
                    </a:ext>
                  </a:extLst>
                </a:gridCol>
                <a:gridCol w="7640320">
                  <a:extLst>
                    <a:ext uri="{9D8B030D-6E8A-4147-A177-3AD203B41FA5}">
                      <a16:colId xmlns:a16="http://schemas.microsoft.com/office/drawing/2014/main" val="20001"/>
                    </a:ext>
                  </a:extLst>
                </a:gridCol>
                <a:gridCol w="1300480">
                  <a:extLst>
                    <a:ext uri="{9D8B030D-6E8A-4147-A177-3AD203B41FA5}">
                      <a16:colId xmlns:a16="http://schemas.microsoft.com/office/drawing/2014/main" val="20013"/>
                    </a:ext>
                  </a:extLst>
                </a:gridCol>
              </a:tblGrid>
              <a:tr h="498594">
                <a:tc>
                  <a:txBody>
                    <a:bodyPr/>
                    <a:lstStyle/>
                    <a:p>
                      <a:pPr algn="ctr"/>
                      <a:r>
                        <a:rPr lang="en-US" sz="2600" b="1">
                          <a:effectLst>
                            <a:outerShdw blurRad="38100" dist="38100" dir="2700000" algn="tl">
                              <a:srgbClr val="000000">
                                <a:alpha val="43137"/>
                              </a:srgbClr>
                            </a:outerShdw>
                          </a:effectLst>
                          <a:latin typeface="+mj-lt"/>
                        </a:rPr>
                        <a:t>Houses</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en-US" sz="2600" b="0">
                          <a:effectLst>
                            <a:outerShdw blurRad="38100" dist="38100" dir="2700000" algn="tl">
                              <a:srgbClr val="000000">
                                <a:alpha val="43137"/>
                              </a:srgbClr>
                            </a:outerShdw>
                          </a:effectLst>
                          <a:latin typeface="+mj-lt"/>
                        </a:rPr>
                        <a:t>Points Earned</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0">
                          <a:effectLst>
                            <a:outerShdw blurRad="38100" dist="38100" dir="2700000" algn="tl">
                              <a:srgbClr val="000000">
                                <a:alpha val="43137"/>
                              </a:srgbClr>
                            </a:outerShdw>
                          </a:effectLst>
                          <a:latin typeface="+mj-lt"/>
                        </a:rPr>
                        <a:t>Totals</a:t>
                      </a:r>
                    </a:p>
                  </a:txBody>
                  <a:tcPr marL="108450" marR="108450" marT="54225" marB="5422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bl>
          </a:graphicData>
        </a:graphic>
      </p:graphicFrame>
      <p:graphicFrame>
        <p:nvGraphicFramePr>
          <p:cNvPr id="2" name="Table 1"/>
          <p:cNvGraphicFramePr>
            <a:graphicFrameLocks noGrp="1"/>
          </p:cNvGraphicFramePr>
          <p:nvPr/>
        </p:nvGraphicFramePr>
        <p:xfrm>
          <a:off x="975360" y="3131526"/>
          <a:ext cx="11297920" cy="5240317"/>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2408509">
                  <a:extLst>
                    <a:ext uri="{9D8B030D-6E8A-4147-A177-3AD203B41FA5}">
                      <a16:colId xmlns:a16="http://schemas.microsoft.com/office/drawing/2014/main" val="20000"/>
                    </a:ext>
                  </a:extLst>
                </a:gridCol>
                <a:gridCol w="1086531">
                  <a:extLst>
                    <a:ext uri="{9D8B030D-6E8A-4147-A177-3AD203B41FA5}">
                      <a16:colId xmlns:a16="http://schemas.microsoft.com/office/drawing/2014/main" val="20001"/>
                    </a:ext>
                  </a:extLst>
                </a:gridCol>
                <a:gridCol w="1137920">
                  <a:extLst>
                    <a:ext uri="{9D8B030D-6E8A-4147-A177-3AD203B41FA5}">
                      <a16:colId xmlns:a16="http://schemas.microsoft.com/office/drawing/2014/main" val="20005"/>
                    </a:ext>
                  </a:extLst>
                </a:gridCol>
                <a:gridCol w="1300480">
                  <a:extLst>
                    <a:ext uri="{9D8B030D-6E8A-4147-A177-3AD203B41FA5}">
                      <a16:colId xmlns:a16="http://schemas.microsoft.com/office/drawing/2014/main" val="20008"/>
                    </a:ext>
                  </a:extLst>
                </a:gridCol>
                <a:gridCol w="1300480">
                  <a:extLst>
                    <a:ext uri="{9D8B030D-6E8A-4147-A177-3AD203B41FA5}">
                      <a16:colId xmlns:a16="http://schemas.microsoft.com/office/drawing/2014/main" val="20012"/>
                    </a:ext>
                  </a:extLst>
                </a:gridCol>
                <a:gridCol w="1219200">
                  <a:extLst>
                    <a:ext uri="{9D8B030D-6E8A-4147-A177-3AD203B41FA5}">
                      <a16:colId xmlns:a16="http://schemas.microsoft.com/office/drawing/2014/main" val="20016"/>
                    </a:ext>
                  </a:extLst>
                </a:gridCol>
                <a:gridCol w="1544320">
                  <a:extLst>
                    <a:ext uri="{9D8B030D-6E8A-4147-A177-3AD203B41FA5}">
                      <a16:colId xmlns:a16="http://schemas.microsoft.com/office/drawing/2014/main" val="20021"/>
                    </a:ext>
                  </a:extLst>
                </a:gridCol>
                <a:gridCol w="1300480">
                  <a:extLst>
                    <a:ext uri="{9D8B030D-6E8A-4147-A177-3AD203B41FA5}">
                      <a16:colId xmlns:a16="http://schemas.microsoft.com/office/drawing/2014/main" val="20024"/>
                    </a:ext>
                  </a:extLst>
                </a:gridCol>
              </a:tblGrid>
              <a:tr h="916252">
                <a:tc>
                  <a:txBody>
                    <a:bodyPr/>
                    <a:lstStyle/>
                    <a:p>
                      <a:endParaRPr lang="en-US" sz="2000">
                        <a:solidFill>
                          <a:srgbClr val="1F497D"/>
                        </a:solidFill>
                        <a:latin typeface="+mn-lt"/>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a:solidFill>
                            <a:schemeClr val="tx1"/>
                          </a:solidFill>
                          <a:latin typeface="+mn-lt"/>
                        </a:rPr>
                        <a:t>Soccer</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a:solidFill>
                            <a:schemeClr val="tx1"/>
                          </a:solidFill>
                          <a:latin typeface="+mn-lt"/>
                        </a:rPr>
                        <a:t>Strength</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a:solidFill>
                            <a:schemeClr val="tx1"/>
                          </a:solidFill>
                          <a:latin typeface="+mn-lt"/>
                        </a:rPr>
                        <a:t>Football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a:solidFill>
                            <a:schemeClr val="tx1"/>
                          </a:solidFill>
                          <a:latin typeface="+mn-lt"/>
                        </a:rPr>
                        <a:t>Volleyball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a:solidFill>
                            <a:schemeClr val="tx1"/>
                          </a:solidFill>
                          <a:latin typeface="+mn-lt"/>
                        </a:rPr>
                        <a:t>Basketball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900">
                          <a:solidFill>
                            <a:schemeClr val="tx1"/>
                          </a:solidFill>
                          <a:latin typeface="+mn-lt"/>
                        </a:rPr>
                        <a:t>Turf &amp; Field</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500">
                        <a:solidFill>
                          <a:schemeClr val="tx1"/>
                        </a:solidFill>
                        <a:latin typeface="+mn-lt"/>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864813">
                <a:tc>
                  <a:txBody>
                    <a:bodyPr/>
                    <a:lstStyle/>
                    <a:p>
                      <a:r>
                        <a:rPr lang="en-US" sz="2000">
                          <a:solidFill>
                            <a:schemeClr val="tx1"/>
                          </a:solidFill>
                          <a:latin typeface="+mn-lt"/>
                        </a:rPr>
                        <a:t>Athena</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a:latin typeface="Arial Narrow" pitchFamily="34" charset="0"/>
                        </a:rPr>
                        <a:t>95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a:latin typeface="Arial Narrow"/>
                        </a:rPr>
                        <a:t>50</a:t>
                      </a:r>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r>
                        <a:rPr lang="en-US" sz="1800" kern="1200">
                          <a:solidFill>
                            <a:schemeClr val="accent4"/>
                          </a:solidFill>
                          <a:latin typeface="Arial Narrow" pitchFamily="34" charset="0"/>
                          <a:ea typeface="+mn-ea"/>
                          <a:cs typeface="+mn-cs"/>
                        </a:rPr>
                        <a:t>50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2000" kern="1200">
                          <a:solidFill>
                            <a:schemeClr val="accent4"/>
                          </a:solidFill>
                          <a:latin typeface="Arial Narrow" pitchFamily="34" charset="0"/>
                          <a:ea typeface="+mn-ea"/>
                          <a:cs typeface="+mn-cs"/>
                        </a:rPr>
                        <a:t>25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a:solidFill>
                            <a:schemeClr val="accent4"/>
                          </a:solidFill>
                          <a:latin typeface="Arial Narrow" pitchFamily="34" charset="0"/>
                          <a:ea typeface="+mn-ea"/>
                          <a:cs typeface="+mn-cs"/>
                        </a:rPr>
                        <a:t>295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864813">
                <a:tc>
                  <a:txBody>
                    <a:bodyPr/>
                    <a:lstStyle/>
                    <a:p>
                      <a:r>
                        <a:rPr lang="en-US" sz="2000">
                          <a:solidFill>
                            <a:schemeClr val="tx1"/>
                          </a:solidFill>
                          <a:latin typeface="+mn-lt"/>
                        </a:rPr>
                        <a:t>Ares</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a:latin typeface="Arial Narrow"/>
                        </a:rPr>
                        <a:t>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a:latin typeface="Arial Narrow" pitchFamily="34" charset="0"/>
                        </a:rPr>
                        <a:t>95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a:latin typeface="Arial Narrow"/>
                        </a:rPr>
                        <a:t>50</a:t>
                      </a:r>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r>
                        <a:rPr lang="en-US" sz="1800" kern="1200">
                          <a:solidFill>
                            <a:schemeClr val="accent4"/>
                          </a:solidFill>
                          <a:latin typeface="Arial Narrow" pitchFamily="34" charset="0"/>
                          <a:ea typeface="+mn-ea"/>
                          <a:cs typeface="+mn-cs"/>
                        </a:rPr>
                        <a:t>25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1800" kern="1200">
                          <a:solidFill>
                            <a:schemeClr val="accent4"/>
                          </a:solidFill>
                          <a:latin typeface="Arial Narrow" pitchFamily="34" charset="0"/>
                          <a:ea typeface="+mn-ea"/>
                          <a:cs typeface="+mn-cs"/>
                        </a:rPr>
                        <a:t>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a:solidFill>
                            <a:schemeClr val="accent4"/>
                          </a:solidFill>
                          <a:latin typeface="Arial Narrow" pitchFamily="34" charset="0"/>
                          <a:ea typeface="+mn-ea"/>
                          <a:cs typeface="+mn-cs"/>
                        </a:rPr>
                        <a:t>170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864813">
                <a:tc>
                  <a:txBody>
                    <a:bodyPr/>
                    <a:lstStyle/>
                    <a:p>
                      <a:r>
                        <a:rPr lang="en-US" sz="2000">
                          <a:solidFill>
                            <a:schemeClr val="tx1"/>
                          </a:solidFill>
                          <a:latin typeface="+mn-lt"/>
                        </a:rPr>
                        <a:t>Hestia</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a:latin typeface="Arial Narrow"/>
                        </a:rPr>
                        <a:t>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a:latin typeface="Arial Narrow" pitchFamily="34" charset="0"/>
                        </a:rPr>
                        <a:t>241</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a:latin typeface="Arial Narrow"/>
                        </a:rPr>
                        <a:t>100</a:t>
                      </a:r>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r>
                        <a:rPr lang="en-US" sz="1800" kern="1200">
                          <a:solidFill>
                            <a:schemeClr val="accent4"/>
                          </a:solidFill>
                          <a:latin typeface="Arial Narrow" pitchFamily="34" charset="0"/>
                          <a:ea typeface="+mn-ea"/>
                          <a:cs typeface="+mn-cs"/>
                        </a:rPr>
                        <a:t>50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1800" kern="1200">
                          <a:solidFill>
                            <a:schemeClr val="accent4"/>
                          </a:solidFill>
                          <a:latin typeface="Arial Narrow" pitchFamily="34" charset="0"/>
                          <a:ea typeface="+mn-ea"/>
                          <a:cs typeface="+mn-cs"/>
                        </a:rPr>
                        <a:t>150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a:solidFill>
                            <a:schemeClr val="accent4"/>
                          </a:solidFill>
                          <a:latin typeface="Arial Narrow" pitchFamily="34" charset="0"/>
                          <a:ea typeface="+mn-ea"/>
                          <a:cs typeface="+mn-cs"/>
                        </a:rPr>
                        <a:t>541</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864813">
                <a:tc>
                  <a:txBody>
                    <a:bodyPr/>
                    <a:lstStyle/>
                    <a:p>
                      <a:r>
                        <a:rPr lang="en-US" sz="2000">
                          <a:solidFill>
                            <a:schemeClr val="tx1"/>
                          </a:solidFill>
                          <a:latin typeface="+mn-lt"/>
                        </a:rPr>
                        <a:t>Poseidon</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a:latin typeface="Arial Narrow" pitchFamily="34" charset="0"/>
                        </a:rPr>
                        <a:t>114</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a:latin typeface="Arial Narrow"/>
                        </a:rPr>
                        <a:t>25</a:t>
                      </a:r>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r>
                        <a:rPr lang="en-US" sz="1800" kern="1200">
                          <a:solidFill>
                            <a:schemeClr val="accent4"/>
                          </a:solidFill>
                          <a:latin typeface="Arial Narrow" pitchFamily="34" charset="0"/>
                          <a:ea typeface="+mn-ea"/>
                          <a:cs typeface="+mn-cs"/>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1800" kern="1200">
                          <a:solidFill>
                            <a:schemeClr val="accent4"/>
                          </a:solidFill>
                          <a:latin typeface="Arial Narrow" pitchFamily="34" charset="0"/>
                          <a:ea typeface="+mn-ea"/>
                          <a:cs typeface="+mn-cs"/>
                        </a:rPr>
                        <a:t>100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a:solidFill>
                            <a:schemeClr val="accent4"/>
                          </a:solidFill>
                          <a:latin typeface="Arial Narrow"/>
                          <a:ea typeface="+mn-ea"/>
                          <a:cs typeface="+mn-cs"/>
                        </a:rPr>
                        <a:t>389</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864813">
                <a:tc>
                  <a:txBody>
                    <a:bodyPr/>
                    <a:lstStyle/>
                    <a:p>
                      <a:r>
                        <a:rPr lang="en-US" sz="2000">
                          <a:solidFill>
                            <a:schemeClr val="tx1"/>
                          </a:solidFill>
                          <a:latin typeface="+mn-lt"/>
                        </a:rPr>
                        <a:t>Zeus</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a:latin typeface="Arial Narrow" pitchFamily="34" charset="0"/>
                        </a:rPr>
                        <a:t>198</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a:latin typeface="Arial Narrow"/>
                        </a:rPr>
                        <a:t>0</a:t>
                      </a:r>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r>
                        <a:rPr lang="en-US" sz="1800" kern="1200">
                          <a:solidFill>
                            <a:schemeClr val="accent4"/>
                          </a:solidFill>
                          <a:latin typeface="Arial Narrow" pitchFamily="34" charset="0"/>
                          <a:ea typeface="+mn-ea"/>
                          <a:cs typeface="+mn-cs"/>
                        </a:rPr>
                        <a:t>50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1800" kern="1200">
                          <a:solidFill>
                            <a:schemeClr val="accent4"/>
                          </a:solidFill>
                          <a:latin typeface="Arial Narrow" pitchFamily="34" charset="0"/>
                          <a:ea typeface="+mn-ea"/>
                          <a:cs typeface="+mn-cs"/>
                        </a:rPr>
                        <a:t>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a:solidFill>
                            <a:schemeClr val="accent4"/>
                          </a:solidFill>
                          <a:latin typeface="Arial Narrow"/>
                          <a:ea typeface="+mn-ea"/>
                          <a:cs typeface="+mn-cs"/>
                        </a:rPr>
                        <a:t>323</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bl>
          </a:graphicData>
        </a:graphic>
      </p:graphicFrame>
      <p:pic>
        <p:nvPicPr>
          <p:cNvPr id="12" name="Picture 11">
            <a:extLst>
              <a:ext uri="{FF2B5EF4-FFF2-40B4-BE49-F238E27FC236}">
                <a16:creationId xmlns:a16="http://schemas.microsoft.com/office/drawing/2014/main" id="{6A9551FA-D98B-97E5-68E1-C84BD09328F1}"/>
              </a:ext>
            </a:extLst>
          </p:cNvPr>
          <p:cNvPicPr>
            <a:picLocks noChangeAspect="1"/>
          </p:cNvPicPr>
          <p:nvPr/>
        </p:nvPicPr>
        <p:blipFill>
          <a:blip r:embed="rId2"/>
          <a:stretch>
            <a:fillRect/>
          </a:stretch>
        </p:blipFill>
        <p:spPr>
          <a:xfrm>
            <a:off x="9527525" y="1332639"/>
            <a:ext cx="2501906" cy="128848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0FCF1-4009-C355-4618-F665D9EE62AE}"/>
              </a:ext>
            </a:extLst>
          </p:cNvPr>
          <p:cNvPicPr>
            <a:picLocks noChangeAspect="1"/>
          </p:cNvPicPr>
          <p:nvPr/>
        </p:nvPicPr>
        <p:blipFill>
          <a:blip r:embed="rId2"/>
          <a:stretch>
            <a:fillRect/>
          </a:stretch>
        </p:blipFill>
        <p:spPr>
          <a:xfrm>
            <a:off x="68262" y="315883"/>
            <a:ext cx="12868275" cy="8811491"/>
          </a:xfrm>
          <a:prstGeom prst="rect">
            <a:avLst/>
          </a:prstGeom>
        </p:spPr>
      </p:pic>
    </p:spTree>
    <p:extLst>
      <p:ext uri="{BB962C8B-B14F-4D97-AF65-F5344CB8AC3E}">
        <p14:creationId xmlns:p14="http://schemas.microsoft.com/office/powerpoint/2010/main" val="1316616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CC001-B12F-3021-4B22-A8B376491E47}"/>
              </a:ext>
            </a:extLst>
          </p:cNvPr>
          <p:cNvSpPr>
            <a:spLocks noGrp="1"/>
          </p:cNvSpPr>
          <p:nvPr>
            <p:ph type="title"/>
          </p:nvPr>
        </p:nvSpPr>
        <p:spPr>
          <a:xfrm>
            <a:off x="6498417" y="2076080"/>
            <a:ext cx="5820373" cy="1413934"/>
          </a:xfrm>
        </p:spPr>
        <p:txBody>
          <a:bodyPr>
            <a:normAutofit/>
          </a:bodyPr>
          <a:lstStyle/>
          <a:p>
            <a:pPr algn="ctr"/>
            <a:r>
              <a:rPr lang="en-US" sz="4480" u="sng" dirty="0">
                <a:latin typeface="Aharoni" panose="02010803020104030203" pitchFamily="2" charset="-79"/>
                <a:cs typeface="Aharoni" panose="02010803020104030203" pitchFamily="2" charset="-79"/>
              </a:rPr>
              <a:t>2023 Drama Production</a:t>
            </a:r>
          </a:p>
        </p:txBody>
      </p:sp>
      <p:sp>
        <p:nvSpPr>
          <p:cNvPr id="16" name="Freeform: Shape 11">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6545937" cy="5605250"/>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D9388FFC-716C-C49B-2FB9-1E7228C85C74}"/>
              </a:ext>
            </a:extLst>
          </p:cNvPr>
          <p:cNvPicPr>
            <a:picLocks noChangeAspect="1"/>
          </p:cNvPicPr>
          <p:nvPr/>
        </p:nvPicPr>
        <p:blipFill rotWithShape="1">
          <a:blip r:embed="rId2"/>
          <a:srcRect r="-2" b="11902"/>
          <a:stretch/>
        </p:blipFill>
        <p:spPr>
          <a:xfrm>
            <a:off x="1" y="1219203"/>
            <a:ext cx="6254636" cy="5317243"/>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2A0079F6-E634-9DEA-F094-F12C550E1FE0}"/>
              </a:ext>
            </a:extLst>
          </p:cNvPr>
          <p:cNvSpPr>
            <a:spLocks noGrp="1"/>
          </p:cNvSpPr>
          <p:nvPr>
            <p:ph idx="1"/>
          </p:nvPr>
        </p:nvSpPr>
        <p:spPr>
          <a:xfrm>
            <a:off x="6708435" y="3650153"/>
            <a:ext cx="5820372" cy="3600981"/>
          </a:xfrm>
        </p:spPr>
        <p:txBody>
          <a:bodyPr anchor="t">
            <a:normAutofit lnSpcReduction="10000"/>
          </a:bodyPr>
          <a:lstStyle/>
          <a:p>
            <a:pPr algn="ctr"/>
            <a:r>
              <a:rPr lang="en-US" sz="1920" dirty="0">
                <a:latin typeface="Aharoni" panose="02010803020104030203" pitchFamily="2" charset="-79"/>
                <a:cs typeface="Aharoni" panose="02010803020104030203" pitchFamily="2" charset="-79"/>
              </a:rPr>
              <a:t>The 2023 Drama Production will be            </a:t>
            </a:r>
            <a:r>
              <a:rPr lang="en-US" sz="1920" b="1" u="sng" dirty="0">
                <a:latin typeface="Aharoni" panose="02010803020104030203" pitchFamily="2" charset="-79"/>
                <a:cs typeface="Aharoni" panose="02010803020104030203" pitchFamily="2" charset="-79"/>
              </a:rPr>
              <a:t>Power Line </a:t>
            </a:r>
            <a:r>
              <a:rPr lang="en-US" sz="1920" dirty="0">
                <a:latin typeface="Aharoni" panose="02010803020104030203" pitchFamily="2" charset="-79"/>
                <a:cs typeface="Aharoni" panose="02010803020104030203" pitchFamily="2" charset="-79"/>
              </a:rPr>
              <a:t>by Don </a:t>
            </a:r>
            <a:r>
              <a:rPr lang="en-US" sz="1920" dirty="0" err="1">
                <a:latin typeface="Aharoni" panose="02010803020104030203" pitchFamily="2" charset="-79"/>
                <a:cs typeface="Aharoni" panose="02010803020104030203" pitchFamily="2" charset="-79"/>
              </a:rPr>
              <a:t>Zolidis</a:t>
            </a:r>
            <a:r>
              <a:rPr lang="en-US" sz="1920" dirty="0">
                <a:latin typeface="Aharoni" panose="02010803020104030203" pitchFamily="2" charset="-79"/>
                <a:cs typeface="Aharoni" panose="02010803020104030203" pitchFamily="2" charset="-79"/>
              </a:rPr>
              <a:t>.</a:t>
            </a:r>
          </a:p>
          <a:p>
            <a:pPr algn="ctr"/>
            <a:endParaRPr lang="en-US" sz="1920" dirty="0">
              <a:latin typeface="Aharoni" panose="02010803020104030203" pitchFamily="2" charset="-79"/>
              <a:cs typeface="Aharoni" panose="02010803020104030203" pitchFamily="2" charset="-79"/>
            </a:endParaRPr>
          </a:p>
          <a:p>
            <a:pPr algn="ctr"/>
            <a:r>
              <a:rPr lang="en-US" sz="1920" dirty="0">
                <a:latin typeface="Aharoni" panose="02010803020104030203" pitchFamily="2" charset="-79"/>
                <a:cs typeface="Aharoni" panose="02010803020104030203" pitchFamily="2" charset="-79"/>
              </a:rPr>
              <a:t>Use the QR code to sign up for auditions.  </a:t>
            </a:r>
          </a:p>
          <a:p>
            <a:pPr algn="ctr"/>
            <a:endParaRPr lang="en-US" sz="1920" dirty="0">
              <a:latin typeface="Aharoni" panose="02010803020104030203" pitchFamily="2" charset="-79"/>
              <a:cs typeface="Aharoni" panose="02010803020104030203" pitchFamily="2" charset="-79"/>
            </a:endParaRPr>
          </a:p>
          <a:p>
            <a:pPr algn="ctr"/>
            <a:r>
              <a:rPr lang="en-US" sz="1920" dirty="0">
                <a:latin typeface="Aharoni" panose="02010803020104030203" pitchFamily="2" charset="-79"/>
                <a:cs typeface="Aharoni" panose="02010803020104030203" pitchFamily="2" charset="-79"/>
              </a:rPr>
              <a:t>Please read the instructions on the sign-up genius before selecting an audition slot.</a:t>
            </a:r>
          </a:p>
          <a:p>
            <a:pPr algn="ctr"/>
            <a:endParaRPr lang="en-US" sz="1920" dirty="0">
              <a:latin typeface="Aharoni" panose="02010803020104030203" pitchFamily="2" charset="-79"/>
              <a:cs typeface="Aharoni" panose="02010803020104030203" pitchFamily="2" charset="-79"/>
            </a:endParaRPr>
          </a:p>
          <a:p>
            <a:pPr algn="ctr"/>
            <a:r>
              <a:rPr lang="en-US" sz="1920" dirty="0">
                <a:latin typeface="Aharoni" panose="02010803020104030203" pitchFamily="2" charset="-79"/>
                <a:cs typeface="Aharoni" panose="02010803020104030203" pitchFamily="2" charset="-79"/>
              </a:rPr>
              <a:t>If you have any questions, please talk </a:t>
            </a:r>
            <a:r>
              <a:rPr lang="en-US" sz="1920">
                <a:latin typeface="Aharoni" panose="02010803020104030203" pitchFamily="2" charset="-79"/>
                <a:cs typeface="Aharoni" panose="02010803020104030203" pitchFamily="2" charset="-79"/>
              </a:rPr>
              <a:t>to     Mr</a:t>
            </a:r>
            <a:r>
              <a:rPr lang="en-US" sz="1920" dirty="0">
                <a:latin typeface="Aharoni" panose="02010803020104030203" pitchFamily="2" charset="-79"/>
                <a:cs typeface="Aharoni" panose="02010803020104030203" pitchFamily="2" charset="-79"/>
              </a:rPr>
              <a:t>. Sinski in Room 168 before school or at lunch. </a:t>
            </a:r>
          </a:p>
        </p:txBody>
      </p:sp>
      <p:pic>
        <p:nvPicPr>
          <p:cNvPr id="8" name="Picture 7">
            <a:extLst>
              <a:ext uri="{FF2B5EF4-FFF2-40B4-BE49-F238E27FC236}">
                <a16:creationId xmlns:a16="http://schemas.microsoft.com/office/drawing/2014/main" id="{082F8CB2-F6F7-A1C6-FC26-85B2AEA7E1DC}"/>
              </a:ext>
            </a:extLst>
          </p:cNvPr>
          <p:cNvPicPr>
            <a:picLocks noChangeAspect="1"/>
          </p:cNvPicPr>
          <p:nvPr/>
        </p:nvPicPr>
        <p:blipFill>
          <a:blip r:embed="rId3"/>
          <a:stretch>
            <a:fillRect/>
          </a:stretch>
        </p:blipFill>
        <p:spPr>
          <a:xfrm>
            <a:off x="3881121" y="5554143"/>
            <a:ext cx="2617295" cy="2699085"/>
          </a:xfrm>
          <a:prstGeom prst="rect">
            <a:avLst/>
          </a:prstGeom>
        </p:spPr>
      </p:pic>
    </p:spTree>
    <p:extLst>
      <p:ext uri="{BB962C8B-B14F-4D97-AF65-F5344CB8AC3E}">
        <p14:creationId xmlns:p14="http://schemas.microsoft.com/office/powerpoint/2010/main" val="429135710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920FAA-AB33-8214-51E1-0A699A60AD91}"/>
              </a:ext>
            </a:extLst>
          </p:cNvPr>
          <p:cNvPicPr>
            <a:picLocks noChangeAspect="1"/>
          </p:cNvPicPr>
          <p:nvPr/>
        </p:nvPicPr>
        <p:blipFill>
          <a:blip r:embed="rId2"/>
          <a:stretch>
            <a:fillRect/>
          </a:stretch>
        </p:blipFill>
        <p:spPr>
          <a:xfrm>
            <a:off x="0" y="0"/>
            <a:ext cx="13004800" cy="9892145"/>
          </a:xfrm>
          <a:prstGeom prst="rect">
            <a:avLst/>
          </a:prstGeom>
        </p:spPr>
      </p:pic>
    </p:spTree>
    <p:extLst>
      <p:ext uri="{BB962C8B-B14F-4D97-AF65-F5344CB8AC3E}">
        <p14:creationId xmlns:p14="http://schemas.microsoft.com/office/powerpoint/2010/main" val="176608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33000">
              <a:srgbClr val="0070C0"/>
            </a:gs>
            <a:gs pos="61000">
              <a:srgbClr val="37A1D1"/>
            </a:gs>
            <a:gs pos="100000">
              <a:srgbClr val="37A1D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 name="Graphic 14" descr="Deciduous tree with solid fill">
            <a:extLst>
              <a:ext uri="{FF2B5EF4-FFF2-40B4-BE49-F238E27FC236}">
                <a16:creationId xmlns:a16="http://schemas.microsoft.com/office/drawing/2014/main" id="{0A64B4E5-425A-49EE-9BE5-A4BD7DD60B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52877" y="1919242"/>
            <a:ext cx="4071189" cy="4071189"/>
          </a:xfrm>
          <a:prstGeom prst="rect">
            <a:avLst/>
          </a:prstGeom>
        </p:spPr>
      </p:pic>
      <p:sp>
        <p:nvSpPr>
          <p:cNvPr id="13" name="Rectangle 12">
            <a:extLst>
              <a:ext uri="{FF2B5EF4-FFF2-40B4-BE49-F238E27FC236}">
                <a16:creationId xmlns:a16="http://schemas.microsoft.com/office/drawing/2014/main" id="{80B74ABB-CA57-4E4B-8FD9-F985359F8E75}"/>
              </a:ext>
            </a:extLst>
          </p:cNvPr>
          <p:cNvSpPr/>
          <p:nvPr/>
        </p:nvSpPr>
        <p:spPr>
          <a:xfrm>
            <a:off x="0" y="6164048"/>
            <a:ext cx="13004800" cy="47685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7" name="Rectangle 6">
            <a:extLst>
              <a:ext uri="{FF2B5EF4-FFF2-40B4-BE49-F238E27FC236}">
                <a16:creationId xmlns:a16="http://schemas.microsoft.com/office/drawing/2014/main" id="{2D01A302-4DDE-482D-924E-3A9F3A3D4E34}"/>
              </a:ext>
            </a:extLst>
          </p:cNvPr>
          <p:cNvSpPr/>
          <p:nvPr/>
        </p:nvSpPr>
        <p:spPr>
          <a:xfrm>
            <a:off x="0" y="6708435"/>
            <a:ext cx="13004800" cy="1825965"/>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9" name="Graphic 8">
            <a:extLst>
              <a:ext uri="{FF2B5EF4-FFF2-40B4-BE49-F238E27FC236}">
                <a16:creationId xmlns:a16="http://schemas.microsoft.com/office/drawing/2014/main" id="{CE76A42A-ADA4-438A-BF75-97356ECFC7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8285" y="2399015"/>
            <a:ext cx="14562352" cy="5404381"/>
          </a:xfrm>
          <a:prstGeom prst="rect">
            <a:avLst/>
          </a:prstGeom>
        </p:spPr>
      </p:pic>
      <p:sp>
        <p:nvSpPr>
          <p:cNvPr id="11" name="TextBox 10">
            <a:extLst>
              <a:ext uri="{FF2B5EF4-FFF2-40B4-BE49-F238E27FC236}">
                <a16:creationId xmlns:a16="http://schemas.microsoft.com/office/drawing/2014/main" id="{9321FBFD-DA02-4691-9D83-D87A4BD6673F}"/>
              </a:ext>
            </a:extLst>
          </p:cNvPr>
          <p:cNvSpPr txBox="1"/>
          <p:nvPr/>
        </p:nvSpPr>
        <p:spPr>
          <a:xfrm>
            <a:off x="294878" y="1476044"/>
            <a:ext cx="7938975" cy="880241"/>
          </a:xfrm>
          <a:prstGeom prst="rect">
            <a:avLst/>
          </a:prstGeom>
          <a:noFill/>
        </p:spPr>
        <p:txBody>
          <a:bodyPr wrap="square" rtlCol="0">
            <a:spAutoFit/>
          </a:bodyPr>
          <a:lstStyle/>
          <a:p>
            <a:pPr defTabSz="975390"/>
            <a:r>
              <a:rPr lang="en-US" sz="5120" kern="1200" dirty="0">
                <a:solidFill>
                  <a:prstClr val="white"/>
                </a:solidFill>
                <a:latin typeface="Verdana Pro Cond SemiBold" panose="020B0706030504040204" pitchFamily="34" charset="0"/>
                <a:ea typeface="+mn-ea"/>
                <a:cs typeface="+mn-cs"/>
              </a:rPr>
              <a:t>Attention Spartans </a:t>
            </a:r>
          </a:p>
        </p:txBody>
      </p:sp>
      <p:sp>
        <p:nvSpPr>
          <p:cNvPr id="28" name="TextBox 27">
            <a:extLst>
              <a:ext uri="{FF2B5EF4-FFF2-40B4-BE49-F238E27FC236}">
                <a16:creationId xmlns:a16="http://schemas.microsoft.com/office/drawing/2014/main" id="{35330F0D-A950-4BCA-9384-D91F84A6675B}"/>
              </a:ext>
            </a:extLst>
          </p:cNvPr>
          <p:cNvSpPr txBox="1"/>
          <p:nvPr/>
        </p:nvSpPr>
        <p:spPr>
          <a:xfrm>
            <a:off x="2784486" y="3084503"/>
            <a:ext cx="1882179" cy="1471365"/>
          </a:xfrm>
          <a:prstGeom prst="rect">
            <a:avLst/>
          </a:prstGeom>
          <a:noFill/>
        </p:spPr>
        <p:txBody>
          <a:bodyPr wrap="square">
            <a:spAutoFit/>
          </a:bodyPr>
          <a:lstStyle/>
          <a:p>
            <a:pPr defTabSz="975390"/>
            <a:r>
              <a:rPr lang="en-US" sz="2987" kern="1200" dirty="0">
                <a:solidFill>
                  <a:prstClr val="white"/>
                </a:solidFill>
                <a:latin typeface="Verdana Pro Cond SemiBold" panose="020B0706030504040204" pitchFamily="34" charset="0"/>
                <a:ea typeface="+mn-ea"/>
                <a:cs typeface="+mn-cs"/>
              </a:rPr>
              <a:t>When:</a:t>
            </a:r>
          </a:p>
          <a:p>
            <a:pPr defTabSz="975390"/>
            <a:r>
              <a:rPr lang="en-US" sz="2987" kern="1200" dirty="0">
                <a:solidFill>
                  <a:prstClr val="white"/>
                </a:solidFill>
                <a:latin typeface="Verdana Pro Cond SemiBold" panose="020B0706030504040204" pitchFamily="34" charset="0"/>
                <a:ea typeface="+mn-ea"/>
                <a:cs typeface="+mn-cs"/>
              </a:rPr>
              <a:t>Jan, 28</a:t>
            </a:r>
          </a:p>
          <a:p>
            <a:pPr defTabSz="975390"/>
            <a:r>
              <a:rPr lang="en-US" sz="2987" kern="1200" dirty="0">
                <a:solidFill>
                  <a:prstClr val="white"/>
                </a:solidFill>
                <a:latin typeface="Verdana Pro Cond SemiBold" panose="020B0706030504040204" pitchFamily="34" charset="0"/>
                <a:ea typeface="+mn-ea"/>
                <a:cs typeface="+mn-cs"/>
              </a:rPr>
              <a:t>2023</a:t>
            </a:r>
          </a:p>
        </p:txBody>
      </p:sp>
      <p:sp>
        <p:nvSpPr>
          <p:cNvPr id="29" name="TextBox 28">
            <a:extLst>
              <a:ext uri="{FF2B5EF4-FFF2-40B4-BE49-F238E27FC236}">
                <a16:creationId xmlns:a16="http://schemas.microsoft.com/office/drawing/2014/main" id="{29C90EC6-BB7E-49ED-A65C-68AB9148FBE2}"/>
              </a:ext>
            </a:extLst>
          </p:cNvPr>
          <p:cNvSpPr txBox="1"/>
          <p:nvPr/>
        </p:nvSpPr>
        <p:spPr>
          <a:xfrm>
            <a:off x="9018785" y="3263817"/>
            <a:ext cx="1882179" cy="1011687"/>
          </a:xfrm>
          <a:prstGeom prst="rect">
            <a:avLst/>
          </a:prstGeom>
          <a:noFill/>
        </p:spPr>
        <p:txBody>
          <a:bodyPr wrap="square">
            <a:spAutoFit/>
          </a:bodyPr>
          <a:lstStyle/>
          <a:p>
            <a:pPr defTabSz="975390"/>
            <a:r>
              <a:rPr lang="en-US" sz="2987" kern="1200" dirty="0">
                <a:solidFill>
                  <a:prstClr val="white"/>
                </a:solidFill>
                <a:latin typeface="Verdana Pro Cond SemiBold" panose="020B0706030504040204" pitchFamily="34" charset="0"/>
                <a:ea typeface="+mn-ea"/>
                <a:cs typeface="+mn-cs"/>
              </a:rPr>
              <a:t>Where:</a:t>
            </a:r>
          </a:p>
          <a:p>
            <a:pPr defTabSz="975390"/>
            <a:r>
              <a:rPr lang="en-US" sz="2987" kern="1200" dirty="0">
                <a:solidFill>
                  <a:prstClr val="white"/>
                </a:solidFill>
                <a:latin typeface="Verdana Pro Cond SemiBold" panose="020B0706030504040204" pitchFamily="34" charset="0"/>
                <a:ea typeface="+mn-ea"/>
                <a:cs typeface="+mn-cs"/>
              </a:rPr>
              <a:t>SCPA</a:t>
            </a:r>
          </a:p>
        </p:txBody>
      </p:sp>
      <p:sp>
        <p:nvSpPr>
          <p:cNvPr id="30" name="TextBox 29">
            <a:extLst>
              <a:ext uri="{FF2B5EF4-FFF2-40B4-BE49-F238E27FC236}">
                <a16:creationId xmlns:a16="http://schemas.microsoft.com/office/drawing/2014/main" id="{D31C909E-9905-4E6D-B175-391F342818B3}"/>
              </a:ext>
            </a:extLst>
          </p:cNvPr>
          <p:cNvSpPr txBox="1"/>
          <p:nvPr/>
        </p:nvSpPr>
        <p:spPr>
          <a:xfrm>
            <a:off x="761456" y="3106657"/>
            <a:ext cx="1882179" cy="1421928"/>
          </a:xfrm>
          <a:prstGeom prst="rect">
            <a:avLst/>
          </a:prstGeom>
          <a:noFill/>
        </p:spPr>
        <p:txBody>
          <a:bodyPr wrap="square">
            <a:spAutoFit/>
          </a:bodyPr>
          <a:lstStyle/>
          <a:p>
            <a:pPr defTabSz="975390"/>
            <a:r>
              <a:rPr lang="en-US" sz="2880" kern="1200" dirty="0">
                <a:solidFill>
                  <a:prstClr val="white"/>
                </a:solidFill>
                <a:latin typeface="Verdana Pro Cond SemiBold" panose="020B0706030504040204" pitchFamily="34" charset="0"/>
                <a:ea typeface="+mn-ea"/>
                <a:cs typeface="+mn-cs"/>
              </a:rPr>
              <a:t>SGA is hosting a bus wash. </a:t>
            </a:r>
          </a:p>
        </p:txBody>
      </p:sp>
      <p:sp>
        <p:nvSpPr>
          <p:cNvPr id="17" name="Rectangle 16">
            <a:extLst>
              <a:ext uri="{FF2B5EF4-FFF2-40B4-BE49-F238E27FC236}">
                <a16:creationId xmlns:a16="http://schemas.microsoft.com/office/drawing/2014/main" id="{AB4DA429-681D-4D0C-85A1-4C8B1CC4ACA2}"/>
              </a:ext>
            </a:extLst>
          </p:cNvPr>
          <p:cNvSpPr/>
          <p:nvPr/>
        </p:nvSpPr>
        <p:spPr>
          <a:xfrm>
            <a:off x="6809519" y="4704180"/>
            <a:ext cx="1424334" cy="1459869"/>
          </a:xfrm>
          <a:prstGeom prst="rect">
            <a:avLst/>
          </a:prstGeom>
          <a:solidFill>
            <a:srgbClr val="FECE45"/>
          </a:solidFill>
          <a:ln w="101600">
            <a:solidFill>
              <a:srgbClr val="414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32" name="TextBox 31">
            <a:extLst>
              <a:ext uri="{FF2B5EF4-FFF2-40B4-BE49-F238E27FC236}">
                <a16:creationId xmlns:a16="http://schemas.microsoft.com/office/drawing/2014/main" id="{FEE2B200-5A88-4839-BF93-B8E3E5A33891}"/>
              </a:ext>
            </a:extLst>
          </p:cNvPr>
          <p:cNvSpPr txBox="1"/>
          <p:nvPr/>
        </p:nvSpPr>
        <p:spPr>
          <a:xfrm>
            <a:off x="382866" y="5041604"/>
            <a:ext cx="5971753" cy="748795"/>
          </a:xfrm>
          <a:prstGeom prst="rect">
            <a:avLst/>
          </a:prstGeom>
          <a:noFill/>
        </p:spPr>
        <p:txBody>
          <a:bodyPr wrap="square">
            <a:spAutoFit/>
          </a:bodyPr>
          <a:lstStyle/>
          <a:p>
            <a:pPr defTabSz="975390"/>
            <a:r>
              <a:rPr lang="en-US" sz="2133" kern="1200" dirty="0">
                <a:solidFill>
                  <a:prstClr val="black"/>
                </a:solidFill>
                <a:latin typeface="Verdana Pro Cond SemiBold" panose="020B0706030504040204" pitchFamily="34" charset="0"/>
                <a:ea typeface="+mn-ea"/>
                <a:cs typeface="+mn-cs"/>
              </a:rPr>
              <a:t>Students who want to participate or need service hours, scan the QR code to sign up.</a:t>
            </a:r>
          </a:p>
        </p:txBody>
      </p:sp>
      <p:sp>
        <p:nvSpPr>
          <p:cNvPr id="20" name="Arrow: Right 19">
            <a:extLst>
              <a:ext uri="{FF2B5EF4-FFF2-40B4-BE49-F238E27FC236}">
                <a16:creationId xmlns:a16="http://schemas.microsoft.com/office/drawing/2014/main" id="{4AF4D776-B1F9-45E4-84DB-B75A1F50E777}"/>
              </a:ext>
            </a:extLst>
          </p:cNvPr>
          <p:cNvSpPr/>
          <p:nvPr/>
        </p:nvSpPr>
        <p:spPr>
          <a:xfrm>
            <a:off x="5989431" y="5288337"/>
            <a:ext cx="589753" cy="28882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black"/>
              </a:solidFill>
              <a:latin typeface="Calibri" panose="020F0502020204030204"/>
            </a:endParaRPr>
          </a:p>
        </p:txBody>
      </p:sp>
      <p:sp>
        <p:nvSpPr>
          <p:cNvPr id="16" name="TextBox 15">
            <a:extLst>
              <a:ext uri="{FF2B5EF4-FFF2-40B4-BE49-F238E27FC236}">
                <a16:creationId xmlns:a16="http://schemas.microsoft.com/office/drawing/2014/main" id="{AE2870E1-BD54-4701-886D-5FC94AA4A124}"/>
              </a:ext>
            </a:extLst>
          </p:cNvPr>
          <p:cNvSpPr txBox="1"/>
          <p:nvPr/>
        </p:nvSpPr>
        <p:spPr>
          <a:xfrm>
            <a:off x="4800757" y="3106657"/>
            <a:ext cx="1999965" cy="1372492"/>
          </a:xfrm>
          <a:prstGeom prst="rect">
            <a:avLst/>
          </a:prstGeom>
          <a:noFill/>
        </p:spPr>
        <p:txBody>
          <a:bodyPr wrap="square">
            <a:spAutoFit/>
          </a:bodyPr>
          <a:lstStyle/>
          <a:p>
            <a:pPr defTabSz="975390"/>
            <a:r>
              <a:rPr lang="en-US" sz="2773" kern="1200" dirty="0">
                <a:solidFill>
                  <a:prstClr val="white"/>
                </a:solidFill>
                <a:latin typeface="Verdana Pro Cond SemiBold" panose="020B0706030504040204" pitchFamily="34" charset="0"/>
                <a:ea typeface="+mn-ea"/>
                <a:cs typeface="+mn-cs"/>
              </a:rPr>
              <a:t>Time: </a:t>
            </a:r>
          </a:p>
          <a:p>
            <a:pPr defTabSz="975390"/>
            <a:r>
              <a:rPr lang="en-US" sz="2773" kern="1200" dirty="0">
                <a:solidFill>
                  <a:prstClr val="white"/>
                </a:solidFill>
                <a:latin typeface="Verdana Pro Cond SemiBold" panose="020B0706030504040204" pitchFamily="34" charset="0"/>
                <a:ea typeface="+mn-ea"/>
                <a:cs typeface="+mn-cs"/>
              </a:rPr>
              <a:t>9:00 am to  </a:t>
            </a:r>
          </a:p>
          <a:p>
            <a:pPr defTabSz="975390"/>
            <a:r>
              <a:rPr lang="en-US" sz="2773" kern="1200" dirty="0">
                <a:solidFill>
                  <a:prstClr val="white"/>
                </a:solidFill>
                <a:latin typeface="Verdana Pro Cond SemiBold" panose="020B0706030504040204" pitchFamily="34" charset="0"/>
                <a:ea typeface="+mn-ea"/>
                <a:cs typeface="+mn-cs"/>
              </a:rPr>
              <a:t>Finish </a:t>
            </a:r>
          </a:p>
        </p:txBody>
      </p:sp>
      <p:pic>
        <p:nvPicPr>
          <p:cNvPr id="3" name="Picture 2" descr="Qr code&#10;&#10;Description automatically generated">
            <a:extLst>
              <a:ext uri="{FF2B5EF4-FFF2-40B4-BE49-F238E27FC236}">
                <a16:creationId xmlns:a16="http://schemas.microsoft.com/office/drawing/2014/main" id="{242F16CA-A706-4387-A1A5-250A7844E2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0723" y="4704180"/>
            <a:ext cx="1459869" cy="1459869"/>
          </a:xfrm>
          <a:prstGeom prst="rect">
            <a:avLst/>
          </a:prstGeom>
        </p:spPr>
      </p:pic>
    </p:spTree>
    <p:extLst>
      <p:ext uri="{BB962C8B-B14F-4D97-AF65-F5344CB8AC3E}">
        <p14:creationId xmlns:p14="http://schemas.microsoft.com/office/powerpoint/2010/main" val="3562250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E4C1-754D-D423-4B2F-E67CEF8B65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FDF45-41D2-81DA-4901-3E5E920C79B9}"/>
              </a:ext>
            </a:extLst>
          </p:cNvPr>
          <p:cNvSpPr>
            <a:spLocks noGrp="1"/>
          </p:cNvSpPr>
          <p:nvPr>
            <p:ph idx="1"/>
          </p:nvPr>
        </p:nvSpPr>
        <p:spPr>
          <a:xfrm>
            <a:off x="0" y="-1"/>
            <a:ext cx="12851476" cy="9592887"/>
          </a:xfrm>
        </p:spPr>
        <p:txBody>
          <a:bodyPr>
            <a:normAutofit lnSpcReduction="10000"/>
          </a:bodyPr>
          <a:lstStyle/>
          <a:p>
            <a:pPr algn="ctr"/>
            <a:r>
              <a:rPr lang="en-US" b="1" i="0">
                <a:solidFill>
                  <a:srgbClr val="323130"/>
                </a:solidFill>
                <a:effectLst/>
                <a:latin typeface="Segoe UI" panose="020B0502040204020203" pitchFamily="34" charset="0"/>
              </a:rPr>
              <a:t>Create a Greeting Card Scholarship</a:t>
            </a:r>
            <a:endParaRPr lang="en-US"/>
          </a:p>
          <a:p>
            <a:r>
              <a:rPr lang="en-US"/>
              <a:t>Scholarship is open to all high school, college, and university students. The only eligibility criteria is that students must be at least 14 years or older at the time of entry (so some middle school students may even be able to apply). Home-schooled students are also welcome apply.</a:t>
            </a:r>
          </a:p>
          <a:p>
            <a:r>
              <a:rPr lang="en-US"/>
              <a:t>There is no required  “theme,” but check out the Gallery website so that your card creation falls under one of the card lines featured.</a:t>
            </a:r>
          </a:p>
          <a:p>
            <a:endParaRPr lang="en-US"/>
          </a:p>
          <a:p>
            <a:r>
              <a:rPr lang="en-US"/>
              <a:t>The Gallery website states that while Christmas cards are their biggest sellers, birthday and anniversary cards are also popular. Have a penchant for sympathy or “get well” messages?  Those themes are also welcome. Be sure to browse the Gallery website for ideas, but also remember that their cards are targeted to a corporate clientele.</a:t>
            </a:r>
          </a:p>
          <a:p>
            <a:endParaRPr lang="en-US"/>
          </a:p>
          <a:p>
            <a:pPr algn="l"/>
            <a:r>
              <a:rPr lang="en-US" b="0" i="0">
                <a:solidFill>
                  <a:srgbClr val="333333"/>
                </a:solidFill>
                <a:effectLst/>
                <a:latin typeface="Segoe UI" panose="020B0502040204020203" pitchFamily="34" charset="0"/>
              </a:rPr>
              <a:t>The main criteria looked at:</a:t>
            </a:r>
          </a:p>
          <a:p>
            <a:pPr algn="l">
              <a:buFont typeface="+mj-lt"/>
              <a:buAutoNum type="arabicPeriod"/>
            </a:pPr>
            <a:r>
              <a:rPr lang="en-US" b="0" i="0">
                <a:solidFill>
                  <a:srgbClr val="333333"/>
                </a:solidFill>
                <a:effectLst/>
                <a:latin typeface="Segoe UI" panose="020B0502040204020203" pitchFamily="34" charset="0"/>
              </a:rPr>
              <a:t>Overall aesthetic appeal</a:t>
            </a:r>
          </a:p>
          <a:p>
            <a:pPr algn="l">
              <a:buFont typeface="+mj-lt"/>
              <a:buAutoNum type="arabicPeriod"/>
            </a:pPr>
            <a:r>
              <a:rPr lang="en-US" b="0" i="0">
                <a:solidFill>
                  <a:srgbClr val="333333"/>
                </a:solidFill>
                <a:effectLst/>
                <a:latin typeface="Segoe UI" panose="020B0502040204020203" pitchFamily="34" charset="0"/>
              </a:rPr>
              <a:t>Quality of execution</a:t>
            </a:r>
          </a:p>
          <a:p>
            <a:pPr algn="l">
              <a:buFont typeface="+mj-lt"/>
              <a:buAutoNum type="arabicPeriod"/>
            </a:pPr>
            <a:r>
              <a:rPr lang="en-US" b="0" i="0">
                <a:solidFill>
                  <a:srgbClr val="333333"/>
                </a:solidFill>
                <a:effectLst/>
                <a:latin typeface="Segoe UI" panose="020B0502040204020203" pitchFamily="34" charset="0"/>
              </a:rPr>
              <a:t>Creativity and Originality</a:t>
            </a:r>
          </a:p>
          <a:p>
            <a:pPr algn="l">
              <a:buFont typeface="+mj-lt"/>
              <a:buAutoNum type="arabicPeriod"/>
            </a:pPr>
            <a:r>
              <a:rPr lang="en-US" b="0" i="0">
                <a:solidFill>
                  <a:srgbClr val="333333"/>
                </a:solidFill>
                <a:effectLst/>
                <a:latin typeface="Segoe UI" panose="020B0502040204020203" pitchFamily="34" charset="0"/>
              </a:rPr>
              <a:t>Successful incorporation of design elements</a:t>
            </a:r>
          </a:p>
          <a:p>
            <a:pPr algn="l">
              <a:buFont typeface="+mj-lt"/>
              <a:buAutoNum type="arabicPeriod"/>
            </a:pPr>
            <a:r>
              <a:rPr lang="en-US" b="0" i="0">
                <a:solidFill>
                  <a:srgbClr val="333333"/>
                </a:solidFill>
                <a:effectLst/>
                <a:latin typeface="Segoe UI" panose="020B0502040204020203" pitchFamily="34" charset="0"/>
              </a:rPr>
              <a:t>Appropriateness for use as a greeting card</a:t>
            </a:r>
          </a:p>
          <a:p>
            <a:endParaRPr lang="en-US"/>
          </a:p>
        </p:txBody>
      </p:sp>
    </p:spTree>
    <p:extLst>
      <p:ext uri="{BB962C8B-B14F-4D97-AF65-F5344CB8AC3E}">
        <p14:creationId xmlns:p14="http://schemas.microsoft.com/office/powerpoint/2010/main" val="3804765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nvPr>
        </p:nvGraphicFramePr>
        <p:xfrm>
          <a:off x="212271" y="1433513"/>
          <a:ext cx="12605658" cy="805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15A9-D48C-CA08-05DA-345B50721E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54820A-65E8-03E2-BBAF-0B1D29266060}"/>
              </a:ext>
            </a:extLst>
          </p:cNvPr>
          <p:cNvSpPr>
            <a:spLocks noGrp="1"/>
          </p:cNvSpPr>
          <p:nvPr>
            <p:ph idx="1"/>
          </p:nvPr>
        </p:nvSpPr>
        <p:spPr>
          <a:xfrm>
            <a:off x="166255" y="116377"/>
            <a:ext cx="12668596" cy="9410007"/>
          </a:xfrm>
        </p:spPr>
        <p:txBody>
          <a:bodyPr/>
          <a:lstStyle/>
          <a:p>
            <a:pPr algn="ctr" fontAlgn="base"/>
            <a:r>
              <a:rPr lang="en-US" b="1" i="0">
                <a:solidFill>
                  <a:srgbClr val="323130"/>
                </a:solidFill>
                <a:effectLst/>
                <a:latin typeface="Segoe UI" panose="020B0502040204020203" pitchFamily="34" charset="0"/>
              </a:rPr>
              <a:t>Create a Greeting Card Scholarship</a:t>
            </a:r>
            <a:endParaRPr lang="en-US" b="0" i="0">
              <a:solidFill>
                <a:srgbClr val="333333"/>
              </a:solidFill>
              <a:effectLst/>
              <a:latin typeface="Segoe UI" panose="020B0502040204020203" pitchFamily="34" charset="0"/>
            </a:endParaRPr>
          </a:p>
          <a:p>
            <a:pPr algn="l" fontAlgn="base"/>
            <a:r>
              <a:rPr lang="en-US" b="0" i="0">
                <a:solidFill>
                  <a:srgbClr val="333333"/>
                </a:solidFill>
                <a:effectLst/>
                <a:latin typeface="Segoe UI" panose="020B0502040204020203" pitchFamily="34" charset="0"/>
              </a:rPr>
              <a:t>The applicant with the winning entry will receive a cash scholarship of $10,000 plus a $1,000 prize for their school!</a:t>
            </a:r>
          </a:p>
          <a:p>
            <a:pPr algn="l" fontAlgn="base"/>
            <a:r>
              <a:rPr lang="en-US" b="0" i="0">
                <a:solidFill>
                  <a:srgbClr val="333333"/>
                </a:solidFill>
                <a:effectLst/>
                <a:latin typeface="Segoe UI" panose="020B0502040204020203" pitchFamily="34" charset="0"/>
              </a:rPr>
              <a:t>The winner’s award is paid directly to the school they will/are attending.</a:t>
            </a:r>
          </a:p>
          <a:p>
            <a:pPr algn="l" fontAlgn="base"/>
            <a:r>
              <a:rPr lang="en-US" b="0" i="0">
                <a:solidFill>
                  <a:srgbClr val="333333"/>
                </a:solidFill>
                <a:effectLst/>
                <a:latin typeface="inherit"/>
              </a:rPr>
              <a:t>The Contest ends at 11:59:59 p.m. ET, March 02, 2023.</a:t>
            </a:r>
            <a:endParaRPr lang="en-US" b="0" i="0">
              <a:solidFill>
                <a:srgbClr val="201F1E"/>
              </a:solidFill>
              <a:effectLst/>
              <a:latin typeface="Segoe UI" panose="020B0502040204020203" pitchFamily="34" charset="0"/>
            </a:endParaRPr>
          </a:p>
          <a:p>
            <a:endParaRPr lang="en-US"/>
          </a:p>
        </p:txBody>
      </p:sp>
      <p:pic>
        <p:nvPicPr>
          <p:cNvPr id="6" name="Picture 5">
            <a:extLst>
              <a:ext uri="{FF2B5EF4-FFF2-40B4-BE49-F238E27FC236}">
                <a16:creationId xmlns:a16="http://schemas.microsoft.com/office/drawing/2014/main" id="{AFA5D21E-48CC-F2B8-4CBF-F4990E2F1B92}"/>
              </a:ext>
            </a:extLst>
          </p:cNvPr>
          <p:cNvPicPr>
            <a:picLocks noChangeAspect="1"/>
          </p:cNvPicPr>
          <p:nvPr/>
        </p:nvPicPr>
        <p:blipFill>
          <a:blip r:embed="rId2"/>
          <a:stretch>
            <a:fillRect/>
          </a:stretch>
        </p:blipFill>
        <p:spPr>
          <a:xfrm>
            <a:off x="166255" y="2807448"/>
            <a:ext cx="8329352" cy="6718936"/>
          </a:xfrm>
          <a:prstGeom prst="rect">
            <a:avLst/>
          </a:prstGeom>
        </p:spPr>
      </p:pic>
    </p:spTree>
    <p:extLst>
      <p:ext uri="{BB962C8B-B14F-4D97-AF65-F5344CB8AC3E}">
        <p14:creationId xmlns:p14="http://schemas.microsoft.com/office/powerpoint/2010/main" val="1673613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5"/>
          <p:cNvSpPr txBox="1">
            <a:spLocks noGrp="1"/>
          </p:cNvSpPr>
          <p:nvPr>
            <p:ph type="ctrTitle"/>
          </p:nvPr>
        </p:nvSpPr>
        <p:spPr>
          <a:xfrm>
            <a:off x="2205470" y="2276322"/>
            <a:ext cx="9076294" cy="2456747"/>
          </a:xfrm>
          <a:prstGeom prst="rect">
            <a:avLst/>
          </a:prstGeom>
        </p:spPr>
        <p:txBody>
          <a:bodyPr spcFirstLastPara="1" wrap="square" lIns="130027" tIns="130027" rIns="130027" bIns="130027" anchor="ctr" anchorCtr="0">
            <a:noAutofit/>
          </a:bodyPr>
          <a:lstStyle/>
          <a:p>
            <a:r>
              <a:rPr lang="en" sz="8533" dirty="0"/>
              <a:t>Stars </a:t>
            </a:r>
            <a:r>
              <a:rPr lang="en" sz="8533" dirty="0">
                <a:solidFill>
                  <a:schemeClr val="dk2"/>
                </a:solidFill>
              </a:rPr>
              <a:t>and </a:t>
            </a:r>
            <a:r>
              <a:rPr lang="en" sz="8533" dirty="0"/>
              <a:t>Stripes</a:t>
            </a:r>
            <a:br>
              <a:rPr lang="en" sz="8533" dirty="0"/>
            </a:br>
            <a:r>
              <a:rPr lang="en" sz="8533" dirty="0">
                <a:solidFill>
                  <a:schemeClr val="dk2"/>
                </a:solidFill>
              </a:rPr>
              <a:t>Theme Night</a:t>
            </a:r>
            <a:endParaRPr sz="8533" dirty="0">
              <a:solidFill>
                <a:schemeClr val="dk2"/>
              </a:solidFill>
            </a:endParaRPr>
          </a:p>
        </p:txBody>
      </p:sp>
      <p:sp>
        <p:nvSpPr>
          <p:cNvPr id="329" name="Google Shape;329;p35"/>
          <p:cNvSpPr txBox="1">
            <a:spLocks noGrp="1"/>
          </p:cNvSpPr>
          <p:nvPr>
            <p:ph type="subTitle" idx="1"/>
          </p:nvPr>
        </p:nvSpPr>
        <p:spPr>
          <a:xfrm>
            <a:off x="2651200" y="5513938"/>
            <a:ext cx="7702401" cy="2356645"/>
          </a:xfrm>
          <a:prstGeom prst="rect">
            <a:avLst/>
          </a:prstGeom>
        </p:spPr>
        <p:txBody>
          <a:bodyPr spcFirstLastPara="1" wrap="square" lIns="130027" tIns="130027" rIns="130027" bIns="130027" anchor="ctr" anchorCtr="0">
            <a:noAutofit/>
          </a:bodyPr>
          <a:lstStyle/>
          <a:p>
            <a:pPr marL="0" indent="0"/>
            <a:r>
              <a:rPr lang="en-US" dirty="0"/>
              <a:t>Dress up in your patriotic colors and come help support your basketball Spartans against Tradition Prep on Jan 24</a:t>
            </a:r>
            <a:r>
              <a:rPr lang="en-US" baseline="30000" dirty="0"/>
              <a:t>th!</a:t>
            </a:r>
            <a:r>
              <a:rPr lang="en-US" dirty="0"/>
              <a:t> </a:t>
            </a:r>
          </a:p>
          <a:p>
            <a:pPr marL="0" indent="0"/>
            <a:br>
              <a:rPr lang="en-US" dirty="0"/>
            </a:br>
            <a:r>
              <a:rPr lang="en-US" dirty="0"/>
              <a:t>School appropriate clothing required!</a:t>
            </a:r>
          </a:p>
          <a:p>
            <a:pPr marL="0" indent="0"/>
            <a:r>
              <a:rPr lang="en-US" dirty="0"/>
              <a:t>This is not a dress down</a:t>
            </a:r>
          </a:p>
          <a:p>
            <a:pPr marL="0" indent="0"/>
            <a:r>
              <a:rPr lang="en-US" dirty="0"/>
              <a:t>Tickets:</a:t>
            </a:r>
          </a:p>
          <a:p>
            <a:pPr marL="0" indent="0"/>
            <a:r>
              <a:rPr lang="en-US" dirty="0"/>
              <a:t>$2 with student ID</a:t>
            </a:r>
          </a:p>
          <a:p>
            <a:pPr marL="0" indent="0"/>
            <a:r>
              <a:rPr lang="en-US" dirty="0"/>
              <a:t>$3 children</a:t>
            </a:r>
          </a:p>
          <a:p>
            <a:pPr marL="0" indent="0"/>
            <a:r>
              <a:rPr lang="en-US" dirty="0"/>
              <a:t>$5 Adult</a:t>
            </a:r>
          </a:p>
          <a:p>
            <a:pPr marL="0" indent="0"/>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D0FC-0738-24DB-25C0-2D23761AE352}"/>
              </a:ext>
            </a:extLst>
          </p:cNvPr>
          <p:cNvSpPr>
            <a:spLocks noGrp="1"/>
          </p:cNvSpPr>
          <p:nvPr>
            <p:ph type="ctrTitle"/>
          </p:nvPr>
        </p:nvSpPr>
        <p:spPr>
          <a:xfrm>
            <a:off x="7167091" y="1996441"/>
            <a:ext cx="5350014" cy="2009450"/>
          </a:xfrm>
        </p:spPr>
        <p:txBody>
          <a:bodyPr vert="horz" wrap="square" lIns="0" tIns="0" rIns="0" bIns="0" rtlCol="0" anchor="b" anchorCtr="0">
            <a:normAutofit fontScale="90000"/>
          </a:bodyPr>
          <a:lstStyle/>
          <a:p>
            <a:r>
              <a:rPr lang="en-US" dirty="0"/>
              <a:t>Cowboys And Cowgirls Theme Nights </a:t>
            </a:r>
          </a:p>
        </p:txBody>
      </p:sp>
      <p:sp>
        <p:nvSpPr>
          <p:cNvPr id="3" name="Subtitle 2">
            <a:extLst>
              <a:ext uri="{FF2B5EF4-FFF2-40B4-BE49-F238E27FC236}">
                <a16:creationId xmlns:a16="http://schemas.microsoft.com/office/drawing/2014/main" id="{5F0F8CF2-D7D8-EC77-1759-D47CF44DF43C}"/>
              </a:ext>
            </a:extLst>
          </p:cNvPr>
          <p:cNvSpPr>
            <a:spLocks noGrp="1"/>
          </p:cNvSpPr>
          <p:nvPr>
            <p:ph type="subTitle" idx="1"/>
          </p:nvPr>
        </p:nvSpPr>
        <p:spPr>
          <a:xfrm>
            <a:off x="7305665" y="4340728"/>
            <a:ext cx="5350014" cy="3858835"/>
          </a:xfrm>
        </p:spPr>
        <p:txBody>
          <a:bodyPr vert="horz" lIns="0" tIns="0" rIns="0" bIns="0" rtlCol="0">
            <a:normAutofit/>
          </a:bodyPr>
          <a:lstStyle/>
          <a:p>
            <a:r>
              <a:rPr lang="en-US" dirty="0"/>
              <a:t>Dress up for a rodeo and come support SCPA vs. John Carroll in their girl’s and boys’ basketball game on January 26, 2023.</a:t>
            </a:r>
          </a:p>
          <a:p>
            <a:r>
              <a:rPr lang="en-US" dirty="0"/>
              <a:t>School Appropriate Clothing is still Required! No Spurs!</a:t>
            </a:r>
          </a:p>
          <a:p>
            <a:r>
              <a:rPr lang="en-US" dirty="0"/>
              <a:t>Attire is only permitted for games, not for the school day! </a:t>
            </a:r>
          </a:p>
          <a:p>
            <a:endParaRPr lang="en-US" dirty="0"/>
          </a:p>
          <a:p>
            <a:endParaRPr lang="en-US" dirty="0"/>
          </a:p>
        </p:txBody>
      </p:sp>
      <p:pic>
        <p:nvPicPr>
          <p:cNvPr id="6" name="Picture 5">
            <a:extLst>
              <a:ext uri="{FF2B5EF4-FFF2-40B4-BE49-F238E27FC236}">
                <a16:creationId xmlns:a16="http://schemas.microsoft.com/office/drawing/2014/main" id="{0A47CA49-0FFA-BD75-FB58-C76C08F3AD82}"/>
              </a:ext>
            </a:extLst>
          </p:cNvPr>
          <p:cNvPicPr>
            <a:picLocks noChangeAspect="1"/>
          </p:cNvPicPr>
          <p:nvPr/>
        </p:nvPicPr>
        <p:blipFill rotWithShape="1">
          <a:blip r:embed="rId2"/>
          <a:srcRect l="14060" r="24372"/>
          <a:stretch/>
        </p:blipFill>
        <p:spPr>
          <a:xfrm>
            <a:off x="1" y="1219211"/>
            <a:ext cx="6040463" cy="7315189"/>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5" name="TextBox 4">
            <a:extLst>
              <a:ext uri="{FF2B5EF4-FFF2-40B4-BE49-F238E27FC236}">
                <a16:creationId xmlns:a16="http://schemas.microsoft.com/office/drawing/2014/main" id="{E3F0692D-2501-6663-A67F-1E48C53CF3F8}"/>
              </a:ext>
            </a:extLst>
          </p:cNvPr>
          <p:cNvSpPr txBox="1"/>
          <p:nvPr/>
        </p:nvSpPr>
        <p:spPr>
          <a:xfrm>
            <a:off x="4987362" y="4656458"/>
            <a:ext cx="2645997" cy="1636089"/>
          </a:xfrm>
          <a:prstGeom prst="rect">
            <a:avLst/>
          </a:prstGeom>
          <a:noFill/>
        </p:spPr>
        <p:txBody>
          <a:bodyPr wrap="square" rtlCol="0">
            <a:spAutoFit/>
          </a:bodyPr>
          <a:lstStyle/>
          <a:p>
            <a:pPr defTabSz="975390">
              <a:spcAft>
                <a:spcPts val="640"/>
              </a:spcAft>
            </a:pPr>
            <a:r>
              <a:rPr lang="en-US" sz="2133" kern="1200" dirty="0">
                <a:solidFill>
                  <a:prstClr val="black"/>
                </a:solidFill>
                <a:latin typeface="Calibri" panose="020F0502020204030204"/>
                <a:ea typeface="+mn-ea"/>
                <a:cs typeface="+mn-cs"/>
              </a:rPr>
              <a:t>Admission Prices </a:t>
            </a:r>
          </a:p>
          <a:p>
            <a:pPr defTabSz="975390">
              <a:spcAft>
                <a:spcPts val="640"/>
              </a:spcAft>
            </a:pPr>
            <a:r>
              <a:rPr lang="en-US" sz="2133" kern="1200" dirty="0">
                <a:solidFill>
                  <a:prstClr val="black"/>
                </a:solidFill>
                <a:latin typeface="Calibri" panose="020F0502020204030204"/>
                <a:ea typeface="+mn-ea"/>
                <a:cs typeface="+mn-cs"/>
              </a:rPr>
              <a:t>$2 with student ID </a:t>
            </a:r>
          </a:p>
          <a:p>
            <a:pPr defTabSz="975390">
              <a:spcAft>
                <a:spcPts val="640"/>
              </a:spcAft>
            </a:pPr>
            <a:r>
              <a:rPr lang="en-US" sz="2133" kern="1200" dirty="0">
                <a:solidFill>
                  <a:prstClr val="black"/>
                </a:solidFill>
                <a:latin typeface="Calibri" panose="020F0502020204030204"/>
                <a:ea typeface="+mn-ea"/>
                <a:cs typeface="+mn-cs"/>
              </a:rPr>
              <a:t>$3 children </a:t>
            </a:r>
          </a:p>
          <a:p>
            <a:pPr defTabSz="975390">
              <a:spcAft>
                <a:spcPts val="640"/>
              </a:spcAft>
            </a:pPr>
            <a:r>
              <a:rPr lang="en-US" sz="2133" kern="1200" dirty="0">
                <a:solidFill>
                  <a:prstClr val="black"/>
                </a:solidFill>
                <a:latin typeface="Calibri" panose="020F0502020204030204"/>
                <a:ea typeface="+mn-ea"/>
                <a:cs typeface="+mn-cs"/>
              </a:rPr>
              <a:t>$5 adult </a:t>
            </a:r>
          </a:p>
        </p:txBody>
      </p:sp>
    </p:spTree>
    <p:extLst>
      <p:ext uri="{BB962C8B-B14F-4D97-AF65-F5344CB8AC3E}">
        <p14:creationId xmlns:p14="http://schemas.microsoft.com/office/powerpoint/2010/main" val="1439957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87F307C7-C615-B091-2B25-727E71441535}"/>
              </a:ext>
            </a:extLst>
          </p:cNvPr>
          <p:cNvPicPr>
            <a:picLocks noChangeAspect="1"/>
          </p:cNvPicPr>
          <p:nvPr/>
        </p:nvPicPr>
        <p:blipFill rotWithShape="1">
          <a:blip r:embed="rId2">
            <a:extLst>
              <a:ext uri="{28A0092B-C50C-407E-A947-70E740481C1C}">
                <a14:useLocalDpi xmlns:a14="http://schemas.microsoft.com/office/drawing/2010/main" val="0"/>
              </a:ext>
            </a:extLst>
          </a:blip>
          <a:srcRect l="2505" t="4086"/>
          <a:stretch/>
        </p:blipFill>
        <p:spPr>
          <a:xfrm>
            <a:off x="233454" y="880971"/>
            <a:ext cx="6268946" cy="7981173"/>
          </a:xfrm>
          <a:prstGeom prst="rect">
            <a:avLst/>
          </a:prstGeom>
        </p:spPr>
      </p:pic>
      <p:sp>
        <p:nvSpPr>
          <p:cNvPr id="4" name="TextBox 3">
            <a:extLst>
              <a:ext uri="{FF2B5EF4-FFF2-40B4-BE49-F238E27FC236}">
                <a16:creationId xmlns:a16="http://schemas.microsoft.com/office/drawing/2014/main" id="{FD7C30BE-17A8-DE9D-5817-D16D06CB2CFC}"/>
              </a:ext>
            </a:extLst>
          </p:cNvPr>
          <p:cNvSpPr txBox="1"/>
          <p:nvPr/>
        </p:nvSpPr>
        <p:spPr>
          <a:xfrm>
            <a:off x="6754107" y="880971"/>
            <a:ext cx="5810209" cy="6264022"/>
          </a:xfrm>
          <a:prstGeom prst="rect">
            <a:avLst/>
          </a:prstGeom>
          <a:noFill/>
        </p:spPr>
        <p:txBody>
          <a:bodyPr wrap="square" rtlCol="0">
            <a:spAutoFit/>
          </a:bodyPr>
          <a:lstStyle/>
          <a:p>
            <a:pPr defTabSz="650230"/>
            <a:r>
              <a:rPr lang="en-US" sz="2560" kern="1200">
                <a:solidFill>
                  <a:prstClr val="black"/>
                </a:solidFill>
                <a:latin typeface="Calibri" panose="020F0502020204030204"/>
                <a:ea typeface="+mn-ea"/>
                <a:cs typeface="+mn-cs"/>
              </a:rPr>
              <a:t>Calling all artists!</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FAU’s Harbor Branch is accepting Ocean Science Art from September 5th, 2022 to March 17</a:t>
            </a:r>
            <a:r>
              <a:rPr lang="en-US" sz="2560" kern="1200" baseline="30000">
                <a:solidFill>
                  <a:prstClr val="black"/>
                </a:solidFill>
                <a:latin typeface="Calibri" panose="020F0502020204030204"/>
                <a:ea typeface="+mn-ea"/>
                <a:cs typeface="+mn-cs"/>
              </a:rPr>
              <a:t>th</a:t>
            </a:r>
            <a:r>
              <a:rPr lang="en-US" sz="2560" kern="1200">
                <a:solidFill>
                  <a:prstClr val="black"/>
                </a:solidFill>
                <a:latin typeface="Calibri" panose="020F0502020204030204"/>
                <a:ea typeface="+mn-ea"/>
                <a:cs typeface="+mn-cs"/>
              </a:rPr>
              <a:t> 2023, but they haven’t gotten a chance to update their website yet!</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Please come see Mrs. Perez in 235 or email her at </a:t>
            </a:r>
            <a:r>
              <a:rPr lang="en-US" sz="2560" kern="1200">
                <a:solidFill>
                  <a:prstClr val="black"/>
                </a:solidFill>
                <a:latin typeface="Calibri" panose="020F0502020204030204"/>
                <a:ea typeface="+mn-ea"/>
                <a:cs typeface="+mn-cs"/>
                <a:hlinkClick r:id="rId3"/>
              </a:rPr>
              <a:t>perez.lindsey@somersetcollegeprep.org</a:t>
            </a:r>
            <a:r>
              <a:rPr lang="en-US" sz="2560" kern="1200">
                <a:solidFill>
                  <a:prstClr val="black"/>
                </a:solidFill>
                <a:latin typeface="Calibri" panose="020F0502020204030204"/>
                <a:ea typeface="+mn-ea"/>
                <a:cs typeface="+mn-cs"/>
              </a:rPr>
              <a:t> </a:t>
            </a:r>
          </a:p>
          <a:p>
            <a:pPr defTabSz="650230"/>
            <a:endParaRPr lang="en-US" sz="2560" kern="1200">
              <a:solidFill>
                <a:prstClr val="black"/>
              </a:solidFill>
              <a:latin typeface="Calibri" panose="020F0502020204030204"/>
              <a:ea typeface="+mn-ea"/>
              <a:cs typeface="+mn-cs"/>
            </a:endParaRP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K- 8th Grade Winner: “Harnessing the Power of Marine Sponges” by Trisha G., 7th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High School Winner: “Coral” by Alex T., 12th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 Adult Winner: “In Awe” by Linda S.</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People’s Choice Award Winner: “Tubed System” by Pjark S., 11th grade</a:t>
            </a:r>
          </a:p>
        </p:txBody>
      </p:sp>
      <p:sp>
        <p:nvSpPr>
          <p:cNvPr id="5" name="Cloud 4">
            <a:extLst>
              <a:ext uri="{FF2B5EF4-FFF2-40B4-BE49-F238E27FC236}">
                <a16:creationId xmlns:a16="http://schemas.microsoft.com/office/drawing/2014/main" id="{AE977C26-EDF3-A5C5-2C34-A7548921EC1D}"/>
              </a:ext>
            </a:extLst>
          </p:cNvPr>
          <p:cNvSpPr/>
          <p:nvPr/>
        </p:nvSpPr>
        <p:spPr>
          <a:xfrm>
            <a:off x="2831690" y="6376548"/>
            <a:ext cx="4237047" cy="3104371"/>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50230"/>
            <a:r>
              <a:rPr lang="en-US" sz="2560" b="1" kern="1200">
                <a:solidFill>
                  <a:prstClr val="white"/>
                </a:solidFill>
                <a:latin typeface="Calibri" panose="020F0502020204030204"/>
              </a:rPr>
              <a:t>More updates to come!!!</a:t>
            </a:r>
          </a:p>
        </p:txBody>
      </p:sp>
    </p:spTree>
    <p:extLst>
      <p:ext uri="{BB962C8B-B14F-4D97-AF65-F5344CB8AC3E}">
        <p14:creationId xmlns:p14="http://schemas.microsoft.com/office/powerpoint/2010/main" val="456129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DFCC9F-5485-E450-E73A-5B1B132A86AE}"/>
              </a:ext>
            </a:extLst>
          </p:cNvPr>
          <p:cNvSpPr/>
          <p:nvPr/>
        </p:nvSpPr>
        <p:spPr>
          <a:xfrm>
            <a:off x="0" y="4681729"/>
            <a:ext cx="12801371" cy="1015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0230"/>
            <a:endParaRPr lang="en-US" sz="2560" kern="1200">
              <a:solidFill>
                <a:prstClr val="white"/>
              </a:solidFill>
              <a:latin typeface="Gill Sans MT" panose="020B0502020104020203"/>
            </a:endParaRPr>
          </a:p>
        </p:txBody>
      </p:sp>
      <p:pic>
        <p:nvPicPr>
          <p:cNvPr id="1026" name="Picture 2" descr="Home Arts Contests">
            <a:extLst>
              <a:ext uri="{FF2B5EF4-FFF2-40B4-BE49-F238E27FC236}">
                <a16:creationId xmlns:a16="http://schemas.microsoft.com/office/drawing/2014/main" id="{1AE98739-C885-590F-C1A8-0C2EB2FF9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0871" y="380698"/>
            <a:ext cx="4390501" cy="2926238"/>
          </a:xfrm>
          <a:prstGeom prst="rect">
            <a:avLst/>
          </a:prstGeom>
          <a:ln w="381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C313D60-35AC-C32E-1806-E5E97D976678}"/>
              </a:ext>
            </a:extLst>
          </p:cNvPr>
          <p:cNvSpPr/>
          <p:nvPr/>
        </p:nvSpPr>
        <p:spPr>
          <a:xfrm>
            <a:off x="199707" y="135682"/>
            <a:ext cx="4975914" cy="831638"/>
          </a:xfrm>
          <a:prstGeom prst="rect">
            <a:avLst/>
          </a:prstGeom>
          <a:noFill/>
        </p:spPr>
        <p:txBody>
          <a:bodyPr wrap="none" lIns="130048" tIns="65024" rIns="130048" bIns="65024">
            <a:spAutoFit/>
          </a:bodyPr>
          <a:lstStyle/>
          <a:p>
            <a:pPr algn="ctr" defTabSz="650230"/>
            <a:r>
              <a:rPr lang="en-US" sz="4551" b="1" kern="1200">
                <a:ln w="0"/>
                <a:solidFill>
                  <a:prstClr val="black"/>
                </a:solidFill>
                <a:effectLst>
                  <a:outerShdw blurRad="38100" dist="19050" dir="2700000" algn="tl" rotWithShape="0">
                    <a:prstClr val="black">
                      <a:alpha val="40000"/>
                    </a:prstClr>
                  </a:outerShdw>
                </a:effectLst>
                <a:latin typeface="Gill Sans MT" panose="020B0502020104020203"/>
                <a:ea typeface="+mn-ea"/>
                <a:cs typeface="+mn-cs"/>
              </a:rPr>
              <a:t>Calling all artists!</a:t>
            </a:r>
          </a:p>
        </p:txBody>
      </p:sp>
      <p:sp>
        <p:nvSpPr>
          <p:cNvPr id="5" name="TextBox 4">
            <a:extLst>
              <a:ext uri="{FF2B5EF4-FFF2-40B4-BE49-F238E27FC236}">
                <a16:creationId xmlns:a16="http://schemas.microsoft.com/office/drawing/2014/main" id="{0F7EAEBF-7D1B-6901-3696-C4A7D56D943F}"/>
              </a:ext>
            </a:extLst>
          </p:cNvPr>
          <p:cNvSpPr txBox="1"/>
          <p:nvPr/>
        </p:nvSpPr>
        <p:spPr>
          <a:xfrm>
            <a:off x="483036" y="1055464"/>
            <a:ext cx="7380695" cy="7445115"/>
          </a:xfrm>
          <a:prstGeom prst="rect">
            <a:avLst/>
          </a:prstGeom>
          <a:solidFill>
            <a:srgbClr val="BCB4A8"/>
          </a:solidFill>
          <a:ln>
            <a:solidFill>
              <a:schemeClr val="tx1"/>
            </a:solidFill>
          </a:ln>
        </p:spPr>
        <p:txBody>
          <a:bodyPr wrap="square" rtlCol="0">
            <a:spAutoFit/>
          </a:bodyPr>
          <a:lstStyle/>
          <a:p>
            <a:pPr defTabSz="650230"/>
            <a:r>
              <a:rPr lang="en-US" sz="1991" kern="1200">
                <a:solidFill>
                  <a:prstClr val="black"/>
                </a:solidFill>
                <a:latin typeface="Gill Sans MT" panose="020B0502020104020203"/>
                <a:ea typeface="+mn-ea"/>
                <a:cs typeface="+mn-cs"/>
              </a:rPr>
              <a:t>The St. Lucie County Fair is calling for artists of any age!</a:t>
            </a:r>
          </a:p>
          <a:p>
            <a:pPr marL="406394" indent="-406394" defTabSz="650230">
              <a:buFont typeface="Arial" panose="020B0604020202020204" pitchFamily="34" charset="0"/>
              <a:buChar char="•"/>
            </a:pPr>
            <a:r>
              <a:rPr lang="en-US" sz="1991" kern="1200">
                <a:solidFill>
                  <a:prstClr val="black"/>
                </a:solidFill>
                <a:latin typeface="Gill Sans MT" panose="020B0502020104020203"/>
                <a:ea typeface="+mn-ea"/>
                <a:cs typeface="+mn-cs"/>
              </a:rPr>
              <a:t>Limit 3 pieces per exhibitor for Art and/or Photography</a:t>
            </a:r>
          </a:p>
          <a:p>
            <a:pPr marL="406394" indent="-406394" defTabSz="650230">
              <a:buFont typeface="Arial" panose="020B0604020202020204" pitchFamily="34" charset="0"/>
              <a:buChar char="•"/>
            </a:pPr>
            <a:r>
              <a:rPr lang="en-US" sz="1991" kern="1200">
                <a:solidFill>
                  <a:prstClr val="black"/>
                </a:solidFill>
                <a:latin typeface="Gill Sans MT" panose="020B0502020104020203"/>
                <a:ea typeface="+mn-ea"/>
                <a:cs typeface="+mn-cs"/>
              </a:rPr>
              <a:t>No bigger 18” x 18”</a:t>
            </a:r>
          </a:p>
          <a:p>
            <a:pPr marL="406394" indent="-406394" defTabSz="650230">
              <a:buFont typeface="Arial" panose="020B0604020202020204" pitchFamily="34" charset="0"/>
              <a:buChar char="•"/>
            </a:pPr>
            <a:r>
              <a:rPr lang="en-US" sz="1991" kern="1200">
                <a:solidFill>
                  <a:prstClr val="black"/>
                </a:solidFill>
                <a:latin typeface="Gill Sans MT" panose="020B0502020104020203"/>
                <a:ea typeface="+mn-ea"/>
                <a:cs typeface="+mn-cs"/>
              </a:rPr>
              <a:t>Work must be matted</a:t>
            </a:r>
          </a:p>
          <a:p>
            <a:pPr marL="406394" indent="-406394" defTabSz="650230">
              <a:buFont typeface="Arial" panose="020B0604020202020204" pitchFamily="34" charset="0"/>
              <a:buChar char="•"/>
            </a:pPr>
            <a:endParaRPr lang="en-US" sz="1991" kern="1200">
              <a:solidFill>
                <a:prstClr val="black"/>
              </a:solidFill>
              <a:latin typeface="Gill Sans MT" panose="020B0502020104020203"/>
              <a:ea typeface="+mn-ea"/>
              <a:cs typeface="+mn-cs"/>
            </a:endParaRPr>
          </a:p>
          <a:p>
            <a:pPr defTabSz="650230"/>
            <a:r>
              <a:rPr lang="en-US" sz="1991" kern="1200">
                <a:solidFill>
                  <a:prstClr val="black"/>
                </a:solidFill>
                <a:latin typeface="Gill Sans MT" panose="020B0502020104020203"/>
                <a:ea typeface="+mn-ea"/>
                <a:cs typeface="+mn-cs"/>
              </a:rPr>
              <a:t>Art Mediums:</a:t>
            </a:r>
          </a:p>
          <a:p>
            <a:pPr marL="487672" indent="-487672" defTabSz="650230">
              <a:buFontTx/>
              <a:buAutoNum type="arabicPeriod"/>
            </a:pPr>
            <a:r>
              <a:rPr lang="en-US" sz="1991" kern="1200">
                <a:solidFill>
                  <a:prstClr val="black"/>
                </a:solidFill>
                <a:latin typeface="Gill Sans MT" panose="020B0502020104020203"/>
                <a:ea typeface="+mn-ea"/>
                <a:cs typeface="+mn-cs"/>
              </a:rPr>
              <a:t>Pen &amp; Ink</a:t>
            </a:r>
          </a:p>
          <a:p>
            <a:pPr marL="487672" indent="-487672" defTabSz="650230">
              <a:buFontTx/>
              <a:buAutoNum type="arabicPeriod"/>
            </a:pPr>
            <a:r>
              <a:rPr lang="en-US" sz="1991" kern="1200">
                <a:solidFill>
                  <a:prstClr val="black"/>
                </a:solidFill>
                <a:latin typeface="Gill Sans MT" panose="020B0502020104020203"/>
                <a:ea typeface="+mn-ea"/>
                <a:cs typeface="+mn-cs"/>
              </a:rPr>
              <a:t>Mixed Medium</a:t>
            </a:r>
          </a:p>
          <a:p>
            <a:pPr marL="487672" indent="-487672" defTabSz="650230">
              <a:buFontTx/>
              <a:buAutoNum type="arabicPeriod"/>
            </a:pPr>
            <a:r>
              <a:rPr lang="en-US" sz="1991" kern="1200">
                <a:solidFill>
                  <a:prstClr val="black"/>
                </a:solidFill>
                <a:latin typeface="Gill Sans MT" panose="020B0502020104020203"/>
                <a:ea typeface="+mn-ea"/>
                <a:cs typeface="+mn-cs"/>
              </a:rPr>
              <a:t>Watercolor</a:t>
            </a:r>
          </a:p>
          <a:p>
            <a:pPr marL="487672" indent="-487672" defTabSz="650230">
              <a:buFontTx/>
              <a:buAutoNum type="arabicPeriod"/>
            </a:pPr>
            <a:r>
              <a:rPr lang="en-US" sz="1991" kern="1200">
                <a:solidFill>
                  <a:prstClr val="black"/>
                </a:solidFill>
                <a:latin typeface="Gill Sans MT" panose="020B0502020104020203"/>
                <a:ea typeface="+mn-ea"/>
                <a:cs typeface="+mn-cs"/>
              </a:rPr>
              <a:t>Oil</a:t>
            </a:r>
          </a:p>
          <a:p>
            <a:pPr marL="487672" indent="-487672" defTabSz="650230">
              <a:buFontTx/>
              <a:buAutoNum type="arabicPeriod"/>
            </a:pPr>
            <a:r>
              <a:rPr lang="en-US" sz="1991" kern="1200">
                <a:solidFill>
                  <a:prstClr val="black"/>
                </a:solidFill>
                <a:latin typeface="Gill Sans MT" panose="020B0502020104020203"/>
                <a:ea typeface="+mn-ea"/>
                <a:cs typeface="+mn-cs"/>
              </a:rPr>
              <a:t>Acrylic</a:t>
            </a:r>
          </a:p>
          <a:p>
            <a:pPr marL="487672" indent="-487672" defTabSz="650230">
              <a:buFontTx/>
              <a:buAutoNum type="arabicPeriod"/>
            </a:pPr>
            <a:r>
              <a:rPr lang="en-US" sz="1991" kern="1200">
                <a:solidFill>
                  <a:prstClr val="black"/>
                </a:solidFill>
                <a:latin typeface="Gill Sans MT" panose="020B0502020104020203"/>
                <a:ea typeface="+mn-ea"/>
                <a:cs typeface="+mn-cs"/>
              </a:rPr>
              <a:t>Pencil</a:t>
            </a:r>
          </a:p>
          <a:p>
            <a:pPr marL="487672" indent="-487672" defTabSz="650230">
              <a:buFontTx/>
              <a:buAutoNum type="arabicPeriod"/>
            </a:pPr>
            <a:r>
              <a:rPr lang="en-US" sz="1991" kern="1200">
                <a:solidFill>
                  <a:prstClr val="black"/>
                </a:solidFill>
                <a:latin typeface="Gill Sans MT" panose="020B0502020104020203"/>
                <a:ea typeface="+mn-ea"/>
                <a:cs typeface="+mn-cs"/>
              </a:rPr>
              <a:t>Charcoal</a:t>
            </a:r>
          </a:p>
          <a:p>
            <a:pPr marL="487672" indent="-487672" defTabSz="650230">
              <a:buFontTx/>
              <a:buAutoNum type="arabicPeriod"/>
            </a:pPr>
            <a:r>
              <a:rPr lang="en-US" sz="1991" kern="1200">
                <a:solidFill>
                  <a:prstClr val="black"/>
                </a:solidFill>
                <a:latin typeface="Gill Sans MT" panose="020B0502020104020203"/>
                <a:ea typeface="+mn-ea"/>
                <a:cs typeface="+mn-cs"/>
              </a:rPr>
              <a:t>Pastel</a:t>
            </a:r>
          </a:p>
          <a:p>
            <a:pPr marL="487672" indent="-487672" defTabSz="650230">
              <a:buFontTx/>
              <a:buAutoNum type="arabicPeriod"/>
            </a:pPr>
            <a:r>
              <a:rPr lang="en-US" sz="1991" kern="1200">
                <a:solidFill>
                  <a:prstClr val="black"/>
                </a:solidFill>
                <a:latin typeface="Gill Sans MT" panose="020B0502020104020203"/>
                <a:ea typeface="+mn-ea"/>
                <a:cs typeface="+mn-cs"/>
              </a:rPr>
              <a:t>Crayon</a:t>
            </a:r>
          </a:p>
          <a:p>
            <a:pPr marL="487672" indent="-487672" defTabSz="650230">
              <a:buFontTx/>
              <a:buAutoNum type="arabicPeriod"/>
            </a:pPr>
            <a:r>
              <a:rPr lang="en-US" sz="1991" kern="1200">
                <a:solidFill>
                  <a:prstClr val="black"/>
                </a:solidFill>
                <a:latin typeface="Gill Sans MT" panose="020B0502020104020203"/>
                <a:ea typeface="+mn-ea"/>
                <a:cs typeface="+mn-cs"/>
              </a:rPr>
              <a:t>Paper</a:t>
            </a:r>
          </a:p>
          <a:p>
            <a:pPr marL="406394" indent="-406394" defTabSz="650230">
              <a:buFont typeface="Arial" panose="020B0604020202020204" pitchFamily="34" charset="0"/>
              <a:buChar char="•"/>
            </a:pPr>
            <a:endParaRPr lang="en-US" sz="1991" kern="1200">
              <a:solidFill>
                <a:prstClr val="black"/>
              </a:solidFill>
              <a:latin typeface="Gill Sans MT" panose="020B0502020104020203"/>
              <a:ea typeface="+mn-ea"/>
              <a:cs typeface="+mn-cs"/>
            </a:endParaRPr>
          </a:p>
          <a:p>
            <a:pPr defTabSz="650230"/>
            <a:endParaRPr lang="en-US" sz="1991" kern="1200">
              <a:solidFill>
                <a:prstClr val="black"/>
              </a:solidFill>
              <a:latin typeface="Gill Sans MT" panose="020B0502020104020203"/>
              <a:ea typeface="+mn-ea"/>
              <a:cs typeface="+mn-cs"/>
            </a:endParaRPr>
          </a:p>
          <a:p>
            <a:pPr defTabSz="650230"/>
            <a:r>
              <a:rPr lang="en-US" sz="1991" kern="1200">
                <a:solidFill>
                  <a:prstClr val="black"/>
                </a:solidFill>
                <a:latin typeface="Gill Sans MT" panose="020B0502020104020203"/>
                <a:ea typeface="+mn-ea"/>
                <a:cs typeface="+mn-cs"/>
              </a:rPr>
              <a:t>Registration must be done online, but drop off is February 4</a:t>
            </a:r>
            <a:r>
              <a:rPr lang="en-US" sz="1991" kern="1200" baseline="30000">
                <a:solidFill>
                  <a:prstClr val="black"/>
                </a:solidFill>
                <a:latin typeface="Gill Sans MT" panose="020B0502020104020203"/>
                <a:ea typeface="+mn-ea"/>
                <a:cs typeface="+mn-cs"/>
              </a:rPr>
              <a:t>th</a:t>
            </a:r>
            <a:r>
              <a:rPr lang="en-US" sz="1991" kern="1200">
                <a:solidFill>
                  <a:prstClr val="black"/>
                </a:solidFill>
                <a:latin typeface="Gill Sans MT" panose="020B0502020104020203"/>
                <a:ea typeface="+mn-ea"/>
                <a:cs typeface="+mn-cs"/>
              </a:rPr>
              <a:t> and 5</a:t>
            </a:r>
            <a:r>
              <a:rPr lang="en-US" sz="1991" kern="1200" baseline="30000">
                <a:solidFill>
                  <a:prstClr val="black"/>
                </a:solidFill>
                <a:latin typeface="Gill Sans MT" panose="020B0502020104020203"/>
                <a:ea typeface="+mn-ea"/>
                <a:cs typeface="+mn-cs"/>
              </a:rPr>
              <a:t>th</a:t>
            </a:r>
            <a:r>
              <a:rPr lang="en-US" sz="1991" kern="1200">
                <a:solidFill>
                  <a:prstClr val="black"/>
                </a:solidFill>
                <a:latin typeface="Gill Sans MT" panose="020B0502020104020203"/>
                <a:ea typeface="+mn-ea"/>
                <a:cs typeface="+mn-cs"/>
              </a:rPr>
              <a:t> from 10am to 2pm in the Home Arts Building</a:t>
            </a:r>
          </a:p>
          <a:p>
            <a:pPr defTabSz="650230"/>
            <a:endParaRPr lang="en-US" sz="1991" kern="1200">
              <a:solidFill>
                <a:prstClr val="black"/>
              </a:solidFill>
              <a:latin typeface="Gill Sans MT" panose="020B0502020104020203"/>
              <a:ea typeface="+mn-ea"/>
              <a:cs typeface="+mn-cs"/>
            </a:endParaRPr>
          </a:p>
          <a:p>
            <a:pPr defTabSz="650230"/>
            <a:r>
              <a:rPr lang="en-US" sz="1991" kern="1200">
                <a:solidFill>
                  <a:srgbClr val="0000FF"/>
                </a:solidFill>
                <a:latin typeface="Gill Sans MT" panose="020B0502020104020203"/>
                <a:ea typeface="+mn-ea"/>
                <a:cs typeface="+mn-cs"/>
              </a:rPr>
              <a:t>If you would like Mrs. Perez to help you mat &amp; register your work, please see her in 235 or email </a:t>
            </a:r>
            <a:r>
              <a:rPr lang="en-US" sz="1991" kern="1200">
                <a:solidFill>
                  <a:srgbClr val="0000FF"/>
                </a:solidFill>
                <a:latin typeface="Gill Sans MT" panose="020B0502020104020203"/>
                <a:ea typeface="+mn-ea"/>
                <a:cs typeface="+mn-cs"/>
                <a:hlinkClick r:id="rId3">
                  <a:extLst>
                    <a:ext uri="{A12FA001-AC4F-418D-AE19-62706E023703}">
                      <ahyp:hlinkClr xmlns:ahyp="http://schemas.microsoft.com/office/drawing/2018/hyperlinkcolor" val="tx"/>
                    </a:ext>
                  </a:extLst>
                </a:hlinkClick>
              </a:rPr>
              <a:t>perez.lindsey@somersetcollegeprep.org</a:t>
            </a:r>
            <a:r>
              <a:rPr lang="en-US" sz="1991" kern="1200">
                <a:solidFill>
                  <a:srgbClr val="0000FF"/>
                </a:solidFill>
                <a:latin typeface="Gill Sans MT" panose="020B0502020104020203"/>
                <a:ea typeface="+mn-ea"/>
                <a:cs typeface="+mn-cs"/>
              </a:rPr>
              <a:t> </a:t>
            </a:r>
          </a:p>
        </p:txBody>
      </p:sp>
      <p:pic>
        <p:nvPicPr>
          <p:cNvPr id="1028" name="Picture 4" descr="St Lucie County Fair (@slcfair) / Twitter">
            <a:extLst>
              <a:ext uri="{FF2B5EF4-FFF2-40B4-BE49-F238E27FC236}">
                <a16:creationId xmlns:a16="http://schemas.microsoft.com/office/drawing/2014/main" id="{59B844E2-731E-5776-D1B4-81BED3665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6745" y="3622972"/>
            <a:ext cx="4404626" cy="3164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A1515-A1DC-7AC0-3DE2-9F8A4FBD6696}"/>
              </a:ext>
            </a:extLst>
          </p:cNvPr>
          <p:cNvSpPr txBox="1"/>
          <p:nvPr/>
        </p:nvSpPr>
        <p:spPr>
          <a:xfrm>
            <a:off x="3517488" y="2602092"/>
            <a:ext cx="3121152" cy="3155992"/>
          </a:xfrm>
          <a:prstGeom prst="rect">
            <a:avLst/>
          </a:prstGeom>
          <a:noFill/>
        </p:spPr>
        <p:txBody>
          <a:bodyPr wrap="square" rtlCol="0">
            <a:spAutoFit/>
          </a:bodyPr>
          <a:lstStyle/>
          <a:p>
            <a:pPr defTabSz="650230"/>
            <a:r>
              <a:rPr lang="en-US" sz="1991" kern="1200">
                <a:solidFill>
                  <a:prstClr val="black"/>
                </a:solidFill>
                <a:latin typeface="Gill Sans MT" panose="020B0502020104020203"/>
                <a:ea typeface="+mn-ea"/>
                <a:cs typeface="+mn-cs"/>
              </a:rPr>
              <a:t>Photography Categories:</a:t>
            </a:r>
          </a:p>
          <a:p>
            <a:pPr marL="487672" indent="-487672" defTabSz="650230">
              <a:buFontTx/>
              <a:buAutoNum type="arabicPeriod"/>
            </a:pPr>
            <a:r>
              <a:rPr lang="en-US" sz="1991" kern="1200">
                <a:solidFill>
                  <a:prstClr val="black"/>
                </a:solidFill>
                <a:latin typeface="Gill Sans MT" panose="020B0502020104020203"/>
                <a:ea typeface="+mn-ea"/>
                <a:cs typeface="+mn-cs"/>
              </a:rPr>
              <a:t>Landscape/Scenery</a:t>
            </a:r>
          </a:p>
          <a:p>
            <a:pPr marL="487672" indent="-487672" defTabSz="650230">
              <a:buFontTx/>
              <a:buAutoNum type="arabicPeriod"/>
            </a:pPr>
            <a:r>
              <a:rPr lang="en-US" sz="1991" kern="1200">
                <a:solidFill>
                  <a:prstClr val="black"/>
                </a:solidFill>
                <a:latin typeface="Gill Sans MT" panose="020B0502020104020203"/>
                <a:ea typeface="+mn-ea"/>
                <a:cs typeface="+mn-cs"/>
              </a:rPr>
              <a:t>People/Portraits</a:t>
            </a:r>
          </a:p>
          <a:p>
            <a:pPr marL="487672" indent="-487672" defTabSz="650230">
              <a:buFontTx/>
              <a:buAutoNum type="arabicPeriod"/>
            </a:pPr>
            <a:r>
              <a:rPr lang="en-US" sz="1991" kern="1200">
                <a:solidFill>
                  <a:prstClr val="black"/>
                </a:solidFill>
                <a:latin typeface="Gill Sans MT" panose="020B0502020104020203"/>
                <a:ea typeface="+mn-ea"/>
                <a:cs typeface="+mn-cs"/>
              </a:rPr>
              <a:t>Animals/insects/reptile</a:t>
            </a:r>
          </a:p>
          <a:p>
            <a:pPr marL="487672" indent="-487672" defTabSz="650230">
              <a:buFontTx/>
              <a:buAutoNum type="arabicPeriod"/>
            </a:pPr>
            <a:r>
              <a:rPr lang="en-US" sz="1991" kern="1200">
                <a:solidFill>
                  <a:prstClr val="black"/>
                </a:solidFill>
                <a:latin typeface="Gill Sans MT" panose="020B0502020104020203"/>
                <a:ea typeface="+mn-ea"/>
                <a:cs typeface="+mn-cs"/>
              </a:rPr>
              <a:t>Flowers/plants/bushes</a:t>
            </a:r>
          </a:p>
          <a:p>
            <a:pPr marL="487672" indent="-487672" defTabSz="650230">
              <a:buFontTx/>
              <a:buAutoNum type="arabicPeriod"/>
            </a:pPr>
            <a:r>
              <a:rPr lang="en-US" sz="1991" kern="1200">
                <a:solidFill>
                  <a:prstClr val="black"/>
                </a:solidFill>
                <a:latin typeface="Gill Sans MT" panose="020B0502020104020203"/>
                <a:ea typeface="+mn-ea"/>
                <a:cs typeface="+mn-cs"/>
              </a:rPr>
              <a:t>Black/white/sepia</a:t>
            </a:r>
          </a:p>
          <a:p>
            <a:pPr marL="487672" indent="-487672" defTabSz="650230">
              <a:buFontTx/>
              <a:buAutoNum type="arabicPeriod"/>
            </a:pPr>
            <a:r>
              <a:rPr lang="en-US" sz="1991" kern="1200">
                <a:solidFill>
                  <a:prstClr val="black"/>
                </a:solidFill>
                <a:latin typeface="Gill Sans MT" panose="020B0502020104020203"/>
                <a:ea typeface="+mn-ea"/>
                <a:cs typeface="+mn-cs"/>
              </a:rPr>
              <a:t>Mixed (more than one category)</a:t>
            </a:r>
          </a:p>
          <a:p>
            <a:pPr marL="487672" indent="-487672" defTabSz="650230">
              <a:buFontTx/>
              <a:buAutoNum type="arabicPeriod"/>
            </a:pPr>
            <a:r>
              <a:rPr lang="en-US" sz="1991" kern="1200">
                <a:solidFill>
                  <a:prstClr val="black"/>
                </a:solidFill>
                <a:latin typeface="Gill Sans MT" panose="020B0502020104020203"/>
                <a:ea typeface="+mn-ea"/>
                <a:cs typeface="+mn-cs"/>
              </a:rPr>
              <a:t>Enhanced (photo editing) </a:t>
            </a:r>
          </a:p>
        </p:txBody>
      </p:sp>
    </p:spTree>
    <p:extLst>
      <p:ext uri="{BB962C8B-B14F-4D97-AF65-F5344CB8AC3E}">
        <p14:creationId xmlns:p14="http://schemas.microsoft.com/office/powerpoint/2010/main" val="442669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221BE3-E9AF-6A8F-E43A-BDBE0CA18352}"/>
              </a:ext>
            </a:extLst>
          </p:cNvPr>
          <p:cNvPicPr>
            <a:picLocks noChangeAspect="1"/>
          </p:cNvPicPr>
          <p:nvPr/>
        </p:nvPicPr>
        <p:blipFill>
          <a:blip r:embed="rId2"/>
          <a:stretch>
            <a:fillRect/>
          </a:stretch>
        </p:blipFill>
        <p:spPr>
          <a:xfrm>
            <a:off x="524387" y="615990"/>
            <a:ext cx="11956026" cy="8521621"/>
          </a:xfrm>
          <a:prstGeom prst="rect">
            <a:avLst/>
          </a:prstGeom>
        </p:spPr>
      </p:pic>
    </p:spTree>
    <p:extLst>
      <p:ext uri="{BB962C8B-B14F-4D97-AF65-F5344CB8AC3E}">
        <p14:creationId xmlns:p14="http://schemas.microsoft.com/office/powerpoint/2010/main" val="3562027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d-8E79B29C-A83A-4933-91ED-CE78B19363BE" descr="Image.png">
            <a:extLst>
              <a:ext uri="{FF2B5EF4-FFF2-40B4-BE49-F238E27FC236}">
                <a16:creationId xmlns:a16="http://schemas.microsoft.com/office/drawing/2014/main" id="{8FFE6868-3AD3-D98A-4786-09C7116FE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03" y="454530"/>
            <a:ext cx="10550595" cy="884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72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1C5D9-A540-C2F0-9B8E-C41B90D8F093}"/>
              </a:ext>
            </a:extLst>
          </p:cNvPr>
          <p:cNvPicPr>
            <a:picLocks noChangeAspect="1"/>
          </p:cNvPicPr>
          <p:nvPr/>
        </p:nvPicPr>
        <p:blipFill>
          <a:blip r:embed="rId2"/>
          <a:stretch>
            <a:fillRect/>
          </a:stretch>
        </p:blipFill>
        <p:spPr>
          <a:xfrm>
            <a:off x="452969" y="324485"/>
            <a:ext cx="12098862" cy="9104630"/>
          </a:xfrm>
          <a:prstGeom prst="rect">
            <a:avLst/>
          </a:prstGeom>
        </p:spPr>
      </p:pic>
      <p:sp>
        <p:nvSpPr>
          <p:cNvPr id="2" name="Rectangle 1">
            <a:extLst>
              <a:ext uri="{FF2B5EF4-FFF2-40B4-BE49-F238E27FC236}">
                <a16:creationId xmlns:a16="http://schemas.microsoft.com/office/drawing/2014/main" id="{4F6CFA9D-B1F8-8B55-C916-4760C594D26B}"/>
              </a:ext>
            </a:extLst>
          </p:cNvPr>
          <p:cNvSpPr/>
          <p:nvPr/>
        </p:nvSpPr>
        <p:spPr>
          <a:xfrm>
            <a:off x="4702746" y="4269252"/>
            <a:ext cx="1024622" cy="4991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50230"/>
            <a:r>
              <a:rPr lang="en-US" sz="2560" kern="1200">
                <a:solidFill>
                  <a:prstClr val="black"/>
                </a:solidFill>
                <a:latin typeface="Calibri" panose="020F0502020204030204"/>
              </a:rPr>
              <a:t>2023</a:t>
            </a:r>
          </a:p>
        </p:txBody>
      </p:sp>
    </p:spTree>
    <p:extLst>
      <p:ext uri="{BB962C8B-B14F-4D97-AF65-F5344CB8AC3E}">
        <p14:creationId xmlns:p14="http://schemas.microsoft.com/office/powerpoint/2010/main" val="45768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1D1239C-4BAD-08F6-4B27-85A6AADC8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04800" cy="7297136"/>
          </a:xfrm>
          <a:prstGeom prst="rect">
            <a:avLst/>
          </a:prstGeom>
        </p:spPr>
      </p:pic>
      <p:sp>
        <p:nvSpPr>
          <p:cNvPr id="6" name="TextBox 5">
            <a:extLst>
              <a:ext uri="{FF2B5EF4-FFF2-40B4-BE49-F238E27FC236}">
                <a16:creationId xmlns:a16="http://schemas.microsoft.com/office/drawing/2014/main" id="{DF6D4F07-1EDE-64C0-0E74-AD42671DC0F2}"/>
              </a:ext>
            </a:extLst>
          </p:cNvPr>
          <p:cNvSpPr txBox="1"/>
          <p:nvPr/>
        </p:nvSpPr>
        <p:spPr>
          <a:xfrm>
            <a:off x="-178293" y="7652512"/>
            <a:ext cx="13183093" cy="1143005"/>
          </a:xfrm>
          <a:prstGeom prst="rect">
            <a:avLst/>
          </a:prstGeom>
          <a:noFill/>
        </p:spPr>
        <p:txBody>
          <a:bodyPr wrap="square" rtlCol="0">
            <a:spAutoFit/>
          </a:bodyPr>
          <a:lstStyle/>
          <a:p>
            <a:pPr algn="ctr" defTabSz="650230"/>
            <a:r>
              <a:rPr lang="en-US" sz="2276" kern="1200" dirty="0">
                <a:solidFill>
                  <a:prstClr val="black"/>
                </a:solidFill>
                <a:latin typeface="Calibri" panose="020F0502020204030204"/>
                <a:ea typeface="+mn-ea"/>
                <a:cs typeface="+mn-cs"/>
              </a:rPr>
              <a:t>This year's </a:t>
            </a:r>
            <a:r>
              <a:rPr lang="en-US" sz="2276" b="1" kern="1200" dirty="0">
                <a:solidFill>
                  <a:prstClr val="black"/>
                </a:solidFill>
                <a:latin typeface="Calibri" panose="020F0502020204030204"/>
                <a:ea typeface="+mn-ea"/>
                <a:cs typeface="+mn-cs"/>
              </a:rPr>
              <a:t>Student Podcast Challenge</a:t>
            </a:r>
            <a:r>
              <a:rPr lang="en-US" sz="2276" kern="1200" dirty="0">
                <a:solidFill>
                  <a:prstClr val="black"/>
                </a:solidFill>
                <a:latin typeface="Calibri" panose="020F0502020204030204"/>
                <a:ea typeface="+mn-ea"/>
                <a:cs typeface="+mn-cs"/>
              </a:rPr>
              <a:t> will open for entries on </a:t>
            </a:r>
            <a:r>
              <a:rPr lang="en-US" sz="2276" b="1" kern="1200" dirty="0">
                <a:solidFill>
                  <a:prstClr val="black"/>
                </a:solidFill>
                <a:latin typeface="Calibri" panose="020F0502020204030204"/>
                <a:ea typeface="+mn-ea"/>
                <a:cs typeface="+mn-cs"/>
              </a:rPr>
              <a:t>Jan. 6, 2023</a:t>
            </a:r>
            <a:r>
              <a:rPr lang="en-US" sz="2276" kern="1200" dirty="0">
                <a:solidFill>
                  <a:prstClr val="black"/>
                </a:solidFill>
                <a:latin typeface="Calibri" panose="020F0502020204030204"/>
                <a:ea typeface="+mn-ea"/>
                <a:cs typeface="+mn-cs"/>
              </a:rPr>
              <a:t> and close on </a:t>
            </a:r>
            <a:r>
              <a:rPr lang="en-US" sz="2276" b="1" kern="1200" dirty="0">
                <a:solidFill>
                  <a:prstClr val="black"/>
                </a:solidFill>
                <a:latin typeface="Calibri" panose="020F0502020204030204"/>
                <a:ea typeface="+mn-ea"/>
                <a:cs typeface="+mn-cs"/>
              </a:rPr>
              <a:t>April 28</a:t>
            </a:r>
          </a:p>
          <a:p>
            <a:pPr algn="ctr" defTabSz="650230"/>
            <a:endParaRPr lang="en-US" sz="2276" b="1" kern="1200" dirty="0">
              <a:solidFill>
                <a:prstClr val="black"/>
              </a:solidFill>
              <a:latin typeface="Calibri" panose="020F0502020204030204"/>
              <a:ea typeface="+mn-ea"/>
              <a:cs typeface="+mn-cs"/>
            </a:endParaRPr>
          </a:p>
          <a:p>
            <a:pPr algn="ctr" defTabSz="650230"/>
            <a:r>
              <a:rPr lang="en-US" sz="2276" kern="1200" dirty="0">
                <a:solidFill>
                  <a:prstClr val="black"/>
                </a:solidFill>
                <a:latin typeface="Calibri" panose="020F0502020204030204"/>
                <a:ea typeface="+mn-ea"/>
                <a:cs typeface="+mn-cs"/>
                <a:hlinkClick r:id="rId3"/>
              </a:rPr>
              <a:t>https://www.npr.org/2022/12/14/1141665744/student-podcast-challenge-contest-npr-2023</a:t>
            </a:r>
            <a:r>
              <a:rPr lang="en-US" sz="2276" b="1" kern="1200" dirty="0">
                <a:solidFill>
                  <a:prstClr val="black"/>
                </a:solidFill>
                <a:latin typeface="Calibri" panose="020F0502020204030204"/>
                <a:ea typeface="+mn-ea"/>
                <a:cs typeface="+mn-cs"/>
              </a:rPr>
              <a:t> </a:t>
            </a:r>
            <a:endParaRPr lang="en-US" sz="2276" kern="1200" dirty="0">
              <a:solidFill>
                <a:prstClr val="black"/>
              </a:solidFill>
              <a:latin typeface="Calibri" panose="020F0502020204030204"/>
              <a:ea typeface="+mn-ea"/>
              <a:cs typeface="+mn-cs"/>
            </a:endParaRPr>
          </a:p>
        </p:txBody>
      </p:sp>
      <p:pic>
        <p:nvPicPr>
          <p:cNvPr id="8" name="Picture 7">
            <a:extLst>
              <a:ext uri="{FF2B5EF4-FFF2-40B4-BE49-F238E27FC236}">
                <a16:creationId xmlns:a16="http://schemas.microsoft.com/office/drawing/2014/main" id="{32506342-19C4-8FDE-8209-6ADD4B5290E4}"/>
              </a:ext>
            </a:extLst>
          </p:cNvPr>
          <p:cNvPicPr>
            <a:picLocks noChangeAspect="1"/>
          </p:cNvPicPr>
          <p:nvPr/>
        </p:nvPicPr>
        <p:blipFill>
          <a:blip r:embed="rId4"/>
          <a:stretch>
            <a:fillRect/>
          </a:stretch>
        </p:blipFill>
        <p:spPr>
          <a:xfrm>
            <a:off x="9766471" y="2409347"/>
            <a:ext cx="2189557" cy="2154802"/>
          </a:xfrm>
          <a:prstGeom prst="rect">
            <a:avLst/>
          </a:prstGeom>
        </p:spPr>
      </p:pic>
    </p:spTree>
    <p:extLst>
      <p:ext uri="{BB962C8B-B14F-4D97-AF65-F5344CB8AC3E}">
        <p14:creationId xmlns:p14="http://schemas.microsoft.com/office/powerpoint/2010/main" val="2895890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at a table with food and drinks&#10;&#10;Description automatically generated with low confidence">
            <a:extLst>
              <a:ext uri="{FF2B5EF4-FFF2-40B4-BE49-F238E27FC236}">
                <a16:creationId xmlns:a16="http://schemas.microsoft.com/office/drawing/2014/main" id="{C5F6C48B-5C2C-2203-9EFF-188EE1AE404A}"/>
              </a:ext>
            </a:extLst>
          </p:cNvPr>
          <p:cNvPicPr>
            <a:picLocks noChangeAspect="1"/>
          </p:cNvPicPr>
          <p:nvPr/>
        </p:nvPicPr>
        <p:blipFill rotWithShape="1">
          <a:blip r:embed="rId2">
            <a:extLst>
              <a:ext uri="{28A0092B-C50C-407E-A947-70E740481C1C}">
                <a14:useLocalDpi xmlns:a14="http://schemas.microsoft.com/office/drawing/2010/main" val="0"/>
              </a:ext>
            </a:extLst>
          </a:blip>
          <a:srcRect l="20062" t="1535" r="13119" b="-1"/>
          <a:stretch/>
        </p:blipFill>
        <p:spPr>
          <a:xfrm>
            <a:off x="6848079" y="245264"/>
            <a:ext cx="5974199" cy="4585903"/>
          </a:xfrm>
          <a:prstGeom prst="rect">
            <a:avLst/>
          </a:prstGeom>
        </p:spPr>
      </p:pic>
      <p:sp>
        <p:nvSpPr>
          <p:cNvPr id="5" name="TextBox 4">
            <a:extLst>
              <a:ext uri="{FF2B5EF4-FFF2-40B4-BE49-F238E27FC236}">
                <a16:creationId xmlns:a16="http://schemas.microsoft.com/office/drawing/2014/main" id="{E9C7AF1B-D57B-23F4-1F71-05EC06FCF7C1}"/>
              </a:ext>
            </a:extLst>
          </p:cNvPr>
          <p:cNvSpPr txBox="1"/>
          <p:nvPr/>
        </p:nvSpPr>
        <p:spPr>
          <a:xfrm>
            <a:off x="131955" y="7984900"/>
            <a:ext cx="8537023" cy="486287"/>
          </a:xfrm>
          <a:prstGeom prst="rect">
            <a:avLst/>
          </a:prstGeom>
          <a:noFill/>
        </p:spPr>
        <p:txBody>
          <a:bodyPr wrap="square">
            <a:spAutoFit/>
          </a:bodyPr>
          <a:lstStyle/>
          <a:p>
            <a:pPr defTabSz="650230"/>
            <a:r>
              <a:rPr lang="en-US" sz="2560" kern="1200" dirty="0">
                <a:solidFill>
                  <a:prstClr val="black"/>
                </a:solidFill>
                <a:latin typeface="Calibri" panose="020F0502020204030204"/>
                <a:ea typeface="+mn-ea"/>
                <a:cs typeface="+mn-cs"/>
                <a:hlinkClick r:id="rId3"/>
              </a:rPr>
              <a:t>https://www.childrensbusinessfair.org/portstlucie-acton</a:t>
            </a:r>
            <a:r>
              <a:rPr lang="en-US" sz="2560" kern="1200" dirty="0">
                <a:solidFill>
                  <a:prstClr val="black"/>
                </a:solidFill>
                <a:latin typeface="Calibri" panose="020F0502020204030204"/>
                <a:ea typeface="+mn-ea"/>
                <a:cs typeface="+mn-cs"/>
              </a:rPr>
              <a:t> </a:t>
            </a:r>
          </a:p>
        </p:txBody>
      </p:sp>
      <p:pic>
        <p:nvPicPr>
          <p:cNvPr id="7" name="Picture 6">
            <a:extLst>
              <a:ext uri="{FF2B5EF4-FFF2-40B4-BE49-F238E27FC236}">
                <a16:creationId xmlns:a16="http://schemas.microsoft.com/office/drawing/2014/main" id="{A8C15E47-9E4B-3344-7843-F37F95DC5F9C}"/>
              </a:ext>
            </a:extLst>
          </p:cNvPr>
          <p:cNvPicPr>
            <a:picLocks noChangeAspect="1"/>
          </p:cNvPicPr>
          <p:nvPr/>
        </p:nvPicPr>
        <p:blipFill>
          <a:blip r:embed="rId4"/>
          <a:stretch>
            <a:fillRect/>
          </a:stretch>
        </p:blipFill>
        <p:spPr>
          <a:xfrm>
            <a:off x="8503595" y="5167701"/>
            <a:ext cx="4067712" cy="4051042"/>
          </a:xfrm>
          <a:prstGeom prst="rect">
            <a:avLst/>
          </a:prstGeom>
        </p:spPr>
      </p:pic>
      <p:sp>
        <p:nvSpPr>
          <p:cNvPr id="8" name="TextBox 7">
            <a:extLst>
              <a:ext uri="{FF2B5EF4-FFF2-40B4-BE49-F238E27FC236}">
                <a16:creationId xmlns:a16="http://schemas.microsoft.com/office/drawing/2014/main" id="{D9F59DE7-CC60-B111-3778-1A68DDB50145}"/>
              </a:ext>
            </a:extLst>
          </p:cNvPr>
          <p:cNvSpPr txBox="1"/>
          <p:nvPr/>
        </p:nvSpPr>
        <p:spPr>
          <a:xfrm>
            <a:off x="251706" y="346329"/>
            <a:ext cx="6502400" cy="7577459"/>
          </a:xfrm>
          <a:prstGeom prst="rect">
            <a:avLst/>
          </a:prstGeom>
          <a:noFill/>
        </p:spPr>
        <p:txBody>
          <a:bodyPr wrap="square" rtlCol="0">
            <a:spAutoFit/>
          </a:bodyPr>
          <a:lstStyle/>
          <a:p>
            <a:pPr defTabSz="650230"/>
            <a:r>
              <a:rPr lang="en-US" sz="2560" kern="1200" dirty="0">
                <a:solidFill>
                  <a:prstClr val="black"/>
                </a:solidFill>
                <a:latin typeface="Calibri" panose="020F0502020204030204"/>
                <a:ea typeface="+mn-ea"/>
                <a:cs typeface="+mn-cs"/>
              </a:rPr>
              <a:t>Observe the opportunity for children to launch their very own startup business!</a:t>
            </a:r>
          </a:p>
          <a:p>
            <a:pPr defTabSz="650230"/>
            <a:r>
              <a:rPr lang="en-US" sz="2560" kern="1200" dirty="0">
                <a:solidFill>
                  <a:prstClr val="black"/>
                </a:solidFill>
                <a:latin typeface="Calibri" panose="020F0502020204030204"/>
                <a:ea typeface="+mn-ea"/>
                <a:cs typeface="+mn-cs"/>
              </a:rPr>
              <a:t>Kids develop a brand, create a product or service, build a marketing strategy, and then open for customers at our one-day marketplace. </a:t>
            </a:r>
          </a:p>
          <a:p>
            <a:pPr defTabSz="650230"/>
            <a:endParaRPr lang="en-US" sz="2560" kern="1200" dirty="0">
              <a:solidFill>
                <a:prstClr val="black"/>
              </a:solidFill>
              <a:latin typeface="Calibri" panose="020F0502020204030204"/>
              <a:ea typeface="+mn-ea"/>
              <a:cs typeface="+mn-cs"/>
            </a:endParaRPr>
          </a:p>
          <a:p>
            <a:pPr defTabSz="650230"/>
            <a:endParaRPr lang="en-US" sz="2560" kern="1200" dirty="0">
              <a:solidFill>
                <a:prstClr val="black"/>
              </a:solidFill>
              <a:latin typeface="Calibri" panose="020F0502020204030204"/>
              <a:ea typeface="+mn-ea"/>
              <a:cs typeface="+mn-cs"/>
            </a:endParaRPr>
          </a:p>
          <a:p>
            <a:pPr defTabSz="650230"/>
            <a:r>
              <a:rPr lang="en-US" sz="2560" kern="1200" dirty="0">
                <a:solidFill>
                  <a:prstClr val="black"/>
                </a:solidFill>
                <a:latin typeface="Calibri" panose="020F0502020204030204"/>
                <a:ea typeface="+mn-ea"/>
                <a:cs typeface="+mn-cs"/>
              </a:rPr>
              <a:t>Outside the First Congregational Church, 36 booths will be at this first annual event on Saturday, February 11, 2023 from 10:00 a.m. – 12 p.m.</a:t>
            </a:r>
          </a:p>
          <a:p>
            <a:pPr defTabSz="650230"/>
            <a:endParaRPr lang="en-US" sz="2560" kern="1200" dirty="0">
              <a:solidFill>
                <a:prstClr val="black"/>
              </a:solidFill>
              <a:latin typeface="Calibri" panose="020F0502020204030204"/>
              <a:ea typeface="+mn-ea"/>
              <a:cs typeface="+mn-cs"/>
            </a:endParaRPr>
          </a:p>
          <a:p>
            <a:pPr defTabSz="650230"/>
            <a:r>
              <a:rPr lang="en-US" sz="2560" kern="1200" dirty="0">
                <a:solidFill>
                  <a:prstClr val="black"/>
                </a:solidFill>
                <a:latin typeface="Calibri" panose="020F0502020204030204"/>
                <a:ea typeface="+mn-ea"/>
                <a:cs typeface="+mn-cs"/>
              </a:rPr>
              <a:t>This event is sponsored by Acton Academy, the Acton School of Business, and the generous support of our donors and volunteers. We all believe that principled entrepreneurs are heroes and role models for the next generation.</a:t>
            </a:r>
          </a:p>
          <a:p>
            <a:pPr defTabSz="650230"/>
            <a:endParaRPr lang="en-US" sz="256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279447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Top view of food cooking in a grill">
            <a:extLst>
              <a:ext uri="{FF2B5EF4-FFF2-40B4-BE49-F238E27FC236}">
                <a16:creationId xmlns:a16="http://schemas.microsoft.com/office/drawing/2014/main" id="{1974FF0F-DDAA-4AF4-BD83-41948B7FA672}"/>
              </a:ext>
            </a:extLst>
          </p:cNvPr>
          <p:cNvPicPr>
            <a:picLocks noChangeAspect="1"/>
          </p:cNvPicPr>
          <p:nvPr/>
        </p:nvPicPr>
        <p:blipFill rotWithShape="1">
          <a:blip r:embed="rId2"/>
          <a:srcRect l="24333" r="1" b="1"/>
          <a:stretch/>
        </p:blipFill>
        <p:spPr>
          <a:xfrm>
            <a:off x="20" y="-31"/>
            <a:ext cx="13004776" cy="9753631"/>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6136" y="2392867"/>
            <a:ext cx="9753604" cy="496783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686363" y="915153"/>
            <a:ext cx="5816031" cy="5076255"/>
          </a:xfrm>
        </p:spPr>
        <p:txBody>
          <a:bodyPr vert="horz" lIns="91440" tIns="45720" rIns="91440" bIns="45720" rtlCol="0" anchor="t">
            <a:normAutofit/>
          </a:bodyPr>
          <a:lstStyle/>
          <a:p>
            <a:pPr defTabSz="914400"/>
            <a:r>
              <a:rPr lang="en-US" sz="7400" b="1" i="0" kern="1200" cap="all" baseline="0">
                <a:solidFill>
                  <a:schemeClr val="bg1"/>
                </a:solidFill>
                <a:latin typeface="+mj-lt"/>
                <a:ea typeface="+mj-ea"/>
                <a:cs typeface="+mj-cs"/>
              </a:rPr>
              <a:t>NO FOOD ON THE COURT </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23666" y="3572462"/>
            <a:ext cx="9753604" cy="2608666"/>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Tree>
    <p:extLst>
      <p:ext uri="{BB962C8B-B14F-4D97-AF65-F5344CB8AC3E}">
        <p14:creationId xmlns:p14="http://schemas.microsoft.com/office/powerpoint/2010/main" val="3004277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p:txBody>
          <a:bodyPr/>
          <a:lstStyle/>
          <a:p>
            <a:r>
              <a:rPr lang="en-US">
                <a:latin typeface="Informal Roman" panose="030604020304060B0204" pitchFamily="66" charset="0"/>
              </a:rPr>
              <a:t>TURF DURING LUNCH</a:t>
            </a:r>
          </a:p>
        </p:txBody>
      </p:sp>
      <p:sp>
        <p:nvSpPr>
          <p:cNvPr id="3" name="Content Placeholder 2">
            <a:extLst>
              <a:ext uri="{FF2B5EF4-FFF2-40B4-BE49-F238E27FC236}">
                <a16:creationId xmlns:a16="http://schemas.microsoft.com/office/drawing/2014/main" id="{8E10D840-8881-4F79-A54A-B98503C8DA84}"/>
              </a:ext>
            </a:extLst>
          </p:cNvPr>
          <p:cNvSpPr>
            <a:spLocks noGrp="1"/>
          </p:cNvSpPr>
          <p:nvPr>
            <p:ph sz="half" idx="1"/>
          </p:nvPr>
        </p:nvSpPr>
        <p:spPr/>
        <p:txBody>
          <a:bodyPr/>
          <a:lstStyle/>
          <a:p>
            <a:pPr marL="39361" indent="0" algn="ctr">
              <a:buNone/>
            </a:pPr>
            <a:r>
              <a:rPr lang="en-US" sz="9387">
                <a:latin typeface="Informal Roman" panose="030604020304060B0204" pitchFamily="66" charset="0"/>
              </a:rPr>
              <a:t>Volleyball</a:t>
            </a:r>
          </a:p>
          <a:p>
            <a:endParaRPr lang="en-US"/>
          </a:p>
          <a:p>
            <a:pPr algn="ctr">
              <a:buFont typeface="Wingdings" panose="05000000000000000000" pitchFamily="2" charset="2"/>
              <a:buChar char="v"/>
            </a:pPr>
            <a:r>
              <a:rPr lang="en-US"/>
              <a:t>Monday-Friday: </a:t>
            </a:r>
            <a:r>
              <a:rPr lang="en-US" b="1" u="sng"/>
              <a:t>NO SPIKING!!!</a:t>
            </a:r>
          </a:p>
        </p:txBody>
      </p:sp>
      <p:sp>
        <p:nvSpPr>
          <p:cNvPr id="4" name="Content Placeholder 3">
            <a:extLst>
              <a:ext uri="{FF2B5EF4-FFF2-40B4-BE49-F238E27FC236}">
                <a16:creationId xmlns:a16="http://schemas.microsoft.com/office/drawing/2014/main" id="{8ED3C6BC-F0C2-4FC4-8168-A9933C2A5C43}"/>
              </a:ext>
            </a:extLst>
          </p:cNvPr>
          <p:cNvSpPr>
            <a:spLocks noGrp="1"/>
          </p:cNvSpPr>
          <p:nvPr>
            <p:ph sz="half" idx="2"/>
          </p:nvPr>
        </p:nvSpPr>
        <p:spPr/>
        <p:txBody>
          <a:bodyPr/>
          <a:lstStyle/>
          <a:p>
            <a:pPr marL="39361" indent="0" algn="ctr">
              <a:buNone/>
            </a:pPr>
            <a:r>
              <a:rPr lang="en-US" sz="9387">
                <a:latin typeface="Informal Roman" panose="030604020304060B0204" pitchFamily="66" charset="0"/>
              </a:rPr>
              <a:t>Basketball</a:t>
            </a:r>
          </a:p>
          <a:p>
            <a:pPr algn="ctr"/>
            <a:endParaRPr lang="en-US"/>
          </a:p>
          <a:p>
            <a:pPr algn="ctr">
              <a:buFont typeface="Wingdings" panose="05000000000000000000" pitchFamily="2" charset="2"/>
              <a:buChar char="v"/>
            </a:pPr>
            <a:r>
              <a:rPr lang="en-US"/>
              <a:t>Monday/Wednesday: </a:t>
            </a:r>
            <a:r>
              <a:rPr lang="en-US" b="1" u="sng"/>
              <a:t>Middle school only </a:t>
            </a:r>
          </a:p>
          <a:p>
            <a:pPr algn="ctr">
              <a:buFont typeface="Wingdings" panose="05000000000000000000" pitchFamily="2" charset="2"/>
              <a:buChar char="v"/>
            </a:pPr>
            <a:r>
              <a:rPr lang="en-US"/>
              <a:t>Tuesday/Thursday: </a:t>
            </a:r>
            <a:r>
              <a:rPr lang="en-US" b="1" u="sng"/>
              <a:t>Highschool only</a:t>
            </a:r>
          </a:p>
          <a:p>
            <a:pPr algn="ctr">
              <a:buFont typeface="Wingdings" panose="05000000000000000000" pitchFamily="2" charset="2"/>
              <a:buChar char="v"/>
            </a:pPr>
            <a:r>
              <a:rPr lang="en-US" b="1" u="sng"/>
              <a:t>Rotate Fridays</a:t>
            </a:r>
          </a:p>
        </p:txBody>
      </p:sp>
      <p:cxnSp>
        <p:nvCxnSpPr>
          <p:cNvPr id="7" name="Straight Connector 6">
            <a:extLst>
              <a:ext uri="{FF2B5EF4-FFF2-40B4-BE49-F238E27FC236}">
                <a16:creationId xmlns:a16="http://schemas.microsoft.com/office/drawing/2014/main" id="{831BF9E3-7E28-4F48-9C75-1DFA37594546}"/>
              </a:ext>
            </a:extLst>
          </p:cNvPr>
          <p:cNvCxnSpPr/>
          <p:nvPr/>
        </p:nvCxnSpPr>
        <p:spPr>
          <a:xfrm>
            <a:off x="6502400" y="3067145"/>
            <a:ext cx="0" cy="41238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4C7F83-A7E2-4474-9451-976AEC03C4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2494" y="6313155"/>
            <a:ext cx="3121152" cy="1755648"/>
          </a:xfrm>
          <a:prstGeom prst="rect">
            <a:avLst/>
          </a:prstGeom>
        </p:spPr>
      </p:pic>
      <p:pic>
        <p:nvPicPr>
          <p:cNvPr id="12" name="Picture 11">
            <a:extLst>
              <a:ext uri="{FF2B5EF4-FFF2-40B4-BE49-F238E27FC236}">
                <a16:creationId xmlns:a16="http://schemas.microsoft.com/office/drawing/2014/main" id="{103908A1-625F-43CD-924A-5AB627D020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47876" y="1369427"/>
            <a:ext cx="2542691" cy="1914964"/>
          </a:xfrm>
          <a:prstGeom prst="rect">
            <a:avLst/>
          </a:prstGeo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06205" y="6821384"/>
            <a:ext cx="1475309" cy="1475309"/>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5323" y="1487410"/>
            <a:ext cx="1188940" cy="1199939"/>
          </a:xfrm>
          <a:prstGeom prst="rect">
            <a:avLst/>
          </a:prstGeom>
        </p:spPr>
      </p:pic>
    </p:spTree>
    <p:extLst>
      <p:ext uri="{BB962C8B-B14F-4D97-AF65-F5344CB8AC3E}">
        <p14:creationId xmlns:p14="http://schemas.microsoft.com/office/powerpoint/2010/main" val="2082400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0608-9F90-EF5E-2903-D11A6BEA79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9600D9-CB7F-0DD9-9C23-5BDFAE5A64F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5ECB726-B552-922F-AF1E-7F2584061AC5}"/>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17635CC2-A96F-F10A-6CDC-FAD14A3D335D}"/>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659877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62C0296E-7FAA-4F0B-B2DA-43C9D93FFAEE}"/>
              </a:ext>
            </a:extLst>
          </p:cNvPr>
          <p:cNvPicPr>
            <a:picLocks noChangeAspect="1"/>
          </p:cNvPicPr>
          <p:nvPr/>
        </p:nvPicPr>
        <p:blipFill rotWithShape="1">
          <a:blip r:embed="rId2">
            <a:alphaModFix amt="35000"/>
          </a:blip>
          <a:srcRect l="4462" r="6538" b="-1"/>
          <a:stretch/>
        </p:blipFill>
        <p:spPr>
          <a:xfrm>
            <a:off x="20" y="10"/>
            <a:ext cx="13004780" cy="9753590"/>
          </a:xfrm>
          <a:prstGeom prst="rect">
            <a:avLst/>
          </a:prstGeom>
        </p:spPr>
      </p:pic>
      <p:sp>
        <p:nvSpPr>
          <p:cNvPr id="2" name="Title 1">
            <a:extLst>
              <a:ext uri="{FF2B5EF4-FFF2-40B4-BE49-F238E27FC236}">
                <a16:creationId xmlns:a16="http://schemas.microsoft.com/office/drawing/2014/main" id="{F15F369E-A4AF-47B5-B0FA-361ADB82F1A6}"/>
              </a:ext>
            </a:extLst>
          </p:cNvPr>
          <p:cNvSpPr>
            <a:spLocks noGrp="1"/>
          </p:cNvSpPr>
          <p:nvPr>
            <p:ph type="title"/>
          </p:nvPr>
        </p:nvSpPr>
        <p:spPr>
          <a:xfrm>
            <a:off x="894080" y="519288"/>
            <a:ext cx="11216640" cy="1885246"/>
          </a:xfrm>
        </p:spPr>
        <p:txBody>
          <a:bodyPr>
            <a:normAutofit/>
          </a:bodyPr>
          <a:lstStyle/>
          <a:p>
            <a:r>
              <a:rPr lang="en-US">
                <a:solidFill>
                  <a:srgbClr val="FFFFFF"/>
                </a:solidFill>
              </a:rPr>
              <a:t>Clubs</a:t>
            </a:r>
          </a:p>
        </p:txBody>
      </p:sp>
      <p:sp>
        <p:nvSpPr>
          <p:cNvPr id="3" name="Content Placeholder 2">
            <a:extLst>
              <a:ext uri="{FF2B5EF4-FFF2-40B4-BE49-F238E27FC236}">
                <a16:creationId xmlns:a16="http://schemas.microsoft.com/office/drawing/2014/main" id="{EE4B1435-D818-4E9F-864F-3738EABF9625}"/>
              </a:ext>
            </a:extLst>
          </p:cNvPr>
          <p:cNvSpPr>
            <a:spLocks noGrp="1"/>
          </p:cNvSpPr>
          <p:nvPr>
            <p:ph idx="1"/>
          </p:nvPr>
        </p:nvSpPr>
        <p:spPr>
          <a:xfrm>
            <a:off x="894080" y="2596444"/>
            <a:ext cx="11425382" cy="6188570"/>
          </a:xfrm>
        </p:spPr>
        <p:txBody>
          <a:bodyPr>
            <a:normAutofit/>
          </a:bodyPr>
          <a:lstStyle/>
          <a:p>
            <a:pPr defTabSz="975390"/>
            <a:endParaRPr lang="en-US" sz="2500" kern="1200" dirty="0">
              <a:solidFill>
                <a:srgbClr val="FFFFFF"/>
              </a:solidFill>
              <a:latin typeface="Calibri" panose="020F0502020204030204"/>
              <a:ea typeface="+mn-lt"/>
              <a:cs typeface="Calibri" panose="020F0502020204030204"/>
            </a:endParaRPr>
          </a:p>
          <a:p>
            <a:r>
              <a:rPr lang="en-US" sz="2500" dirty="0">
                <a:solidFill>
                  <a:srgbClr val="FFFFFF"/>
                </a:solidFill>
                <a:latin typeface="Abadi" panose="020B0604020202020204" pitchFamily="34" charset="0"/>
              </a:rPr>
              <a:t>Chorus Club for high school on Mondays, after school, in 268</a:t>
            </a:r>
          </a:p>
          <a:p>
            <a:r>
              <a:rPr lang="en-US" sz="2500" dirty="0">
                <a:solidFill>
                  <a:srgbClr val="FFFFFF"/>
                </a:solidFill>
                <a:latin typeface="Abadi" panose="020B0604020202020204" pitchFamily="34" charset="0"/>
              </a:rPr>
              <a:t>D &amp; D, Mondays, after school, in 175</a:t>
            </a:r>
          </a:p>
          <a:p>
            <a:r>
              <a:rPr lang="en-US" sz="2500" dirty="0">
                <a:solidFill>
                  <a:srgbClr val="FFFFFF"/>
                </a:solidFill>
                <a:latin typeface="Abadi" panose="020B0604020202020204" pitchFamily="34" charset="0"/>
              </a:rPr>
              <a:t>Mock Trial in 263, on Mondays and Tuesdays during lunch.</a:t>
            </a:r>
          </a:p>
          <a:p>
            <a:r>
              <a:rPr lang="en-US" sz="2500" dirty="0">
                <a:solidFill>
                  <a:srgbClr val="FFFFFF"/>
                </a:solidFill>
                <a:latin typeface="Abadi" panose="020B0604020202020204" pitchFamily="34" charset="0"/>
              </a:rPr>
              <a:t>Salsa Dancing in 136, on Tuesdays and Thursdays at lunch. </a:t>
            </a:r>
          </a:p>
          <a:p>
            <a:r>
              <a:rPr lang="en-US" sz="2500" dirty="0">
                <a:solidFill>
                  <a:srgbClr val="FFFFFF"/>
                </a:solidFill>
                <a:latin typeface="Abadi" panose="020B0604020202020204" pitchFamily="34" charset="0"/>
              </a:rPr>
              <a:t>SGA, every other Wednesday, after school, from 3:45-5 in room 222</a:t>
            </a:r>
          </a:p>
          <a:p>
            <a:r>
              <a:rPr lang="en-US" sz="2500" dirty="0">
                <a:solidFill>
                  <a:srgbClr val="FFFFFF"/>
                </a:solidFill>
                <a:latin typeface="Abadi" panose="020B0604020202020204" pitchFamily="34" charset="0"/>
              </a:rPr>
              <a:t>GSA on Wednesdays in 169 at lunch 11:55am-12:30pm</a:t>
            </a:r>
          </a:p>
          <a:p>
            <a:r>
              <a:rPr lang="en-US" sz="2500" dirty="0">
                <a:solidFill>
                  <a:srgbClr val="FFFFFF"/>
                </a:solidFill>
                <a:latin typeface="Abadi" panose="020B0604020202020204" pitchFamily="34" charset="0"/>
              </a:rPr>
              <a:t>ASL on Wednesdays in the theater room, at 12pm on lunch. </a:t>
            </a:r>
          </a:p>
          <a:p>
            <a:r>
              <a:rPr lang="en-US" sz="2500" dirty="0">
                <a:solidFill>
                  <a:srgbClr val="FFFFFF"/>
                </a:solidFill>
                <a:latin typeface="Abadi" panose="020B0604020202020204" pitchFamily="34" charset="0"/>
              </a:rPr>
              <a:t>Chorus Club for middle school on Thursdays, after school, in 268</a:t>
            </a:r>
          </a:p>
          <a:p>
            <a:r>
              <a:rPr lang="en-US" sz="2500" dirty="0">
                <a:solidFill>
                  <a:srgbClr val="FFFFFF"/>
                </a:solidFill>
                <a:latin typeface="Abadi" panose="020B0604020202020204" pitchFamily="34" charset="0"/>
              </a:rPr>
              <a:t>Chess Club- Thursday at lunch, in 232</a:t>
            </a:r>
          </a:p>
          <a:p>
            <a:r>
              <a:rPr lang="en-US" sz="2500" dirty="0">
                <a:solidFill>
                  <a:srgbClr val="FFFFFF"/>
                </a:solidFill>
                <a:latin typeface="Abadi" panose="020B0604020202020204" pitchFamily="34" charset="0"/>
              </a:rPr>
              <a:t>Senior Committee Meeting, Thursdays, after school, in 136</a:t>
            </a:r>
          </a:p>
          <a:p>
            <a:endParaRPr lang="en-US" sz="2500" dirty="0">
              <a:solidFill>
                <a:srgbClr val="FFFFFF"/>
              </a:solidFill>
            </a:endParaRPr>
          </a:p>
          <a:p>
            <a:endParaRPr lang="en-US" sz="2500" dirty="0">
              <a:solidFill>
                <a:srgbClr val="FFFFFF"/>
              </a:solidFill>
            </a:endParaRPr>
          </a:p>
        </p:txBody>
      </p:sp>
    </p:spTree>
    <p:extLst>
      <p:ext uri="{BB962C8B-B14F-4D97-AF65-F5344CB8AC3E}">
        <p14:creationId xmlns:p14="http://schemas.microsoft.com/office/powerpoint/2010/main" val="1660162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1156" y="903209"/>
            <a:ext cx="4809852" cy="1620109"/>
          </a:xfrm>
        </p:spPr>
        <p:txBody>
          <a:bodyPr>
            <a:normAutofit/>
          </a:bodyPr>
          <a:lstStyle/>
          <a:p>
            <a:r>
              <a:rPr lang="en-US" sz="4500" u="sng"/>
              <a:t>House Reminds	</a:t>
            </a:r>
          </a:p>
        </p:txBody>
      </p:sp>
      <p:sp>
        <p:nvSpPr>
          <p:cNvPr id="3" name="Content Placeholder 2"/>
          <p:cNvSpPr>
            <a:spLocks noGrp="1"/>
          </p:cNvSpPr>
          <p:nvPr>
            <p:ph idx="1"/>
          </p:nvPr>
        </p:nvSpPr>
        <p:spPr>
          <a:xfrm>
            <a:off x="769058" y="2761048"/>
            <a:ext cx="4791951" cy="3440493"/>
          </a:xfrm>
        </p:spPr>
        <p:txBody>
          <a:bodyPr anchor="t">
            <a:normAutofit/>
          </a:bodyPr>
          <a:lstStyle/>
          <a:p>
            <a:pPr marL="0" indent="0">
              <a:buNone/>
            </a:pPr>
            <a:r>
              <a:rPr lang="en-US" sz="2200"/>
              <a:t>For anyone who needs the house remind this year </a:t>
            </a:r>
            <a:r>
              <a:rPr lang="en-US" sz="2200">
                <a:sym typeface="Wingdings" panose="05000000000000000000" pitchFamily="2" charset="2"/>
              </a:rPr>
              <a:t> This is important for communication with your house head.</a:t>
            </a:r>
          </a:p>
          <a:p>
            <a:endParaRPr lang="en-US" sz="2200"/>
          </a:p>
          <a:p>
            <a:pPr marL="487695" lvl="1" indent="0">
              <a:buNone/>
            </a:pPr>
            <a:r>
              <a:rPr lang="en-US" sz="2200"/>
              <a:t>Ares-@houseare</a:t>
            </a:r>
          </a:p>
          <a:p>
            <a:pPr marL="487695" lvl="1" indent="0">
              <a:buNone/>
            </a:pPr>
            <a:r>
              <a:rPr lang="en-US" sz="2200"/>
              <a:t>Athena-@scpaathena</a:t>
            </a:r>
          </a:p>
          <a:p>
            <a:pPr marL="487695" lvl="1" indent="0">
              <a:buNone/>
            </a:pPr>
            <a:r>
              <a:rPr lang="en-US" sz="2200"/>
              <a:t>Hestia- @househes</a:t>
            </a:r>
          </a:p>
          <a:p>
            <a:pPr marL="487695" lvl="1" indent="0">
              <a:buNone/>
            </a:pPr>
            <a:r>
              <a:rPr lang="en-US" sz="2200"/>
              <a:t>Poseidon- @psdnscpa</a:t>
            </a:r>
          </a:p>
          <a:p>
            <a:pPr marL="487695" lvl="1" indent="0">
              <a:buNone/>
            </a:pPr>
            <a:r>
              <a:rPr lang="en-US" sz="2200"/>
              <a:t>Zeus-@housezeus</a:t>
            </a: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589" y="280334"/>
            <a:ext cx="2155545" cy="2874061"/>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extLst>
              <a:ext uri="{FF2B5EF4-FFF2-40B4-BE49-F238E27FC236}">
                <a16:creationId xmlns:a16="http://schemas.microsoft.com/office/drawing/2014/main" id="{B2F9275E-A339-4F50-95EB-2E6B5E4043A7}"/>
              </a:ext>
            </a:extLst>
          </p:cNvPr>
          <p:cNvPicPr>
            <a:picLocks noChangeAspect="1"/>
          </p:cNvPicPr>
          <p:nvPr/>
        </p:nvPicPr>
        <p:blipFill rotWithShape="1">
          <a:blip r:embed="rId2"/>
          <a:srcRect l="6378" r="8156" b="5"/>
          <a:stretch/>
        </p:blipFill>
        <p:spPr>
          <a:xfrm>
            <a:off x="6095154" y="514420"/>
            <a:ext cx="1804416" cy="240588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5927" y="-23126"/>
            <a:ext cx="4348873" cy="489992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856" y="3627726"/>
            <a:ext cx="3277210" cy="4369613"/>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8D40E95-B90A-46E4-991C-40F2FEA1F517}"/>
              </a:ext>
            </a:extLst>
          </p:cNvPr>
          <p:cNvPicPr>
            <a:picLocks noChangeAspect="1"/>
          </p:cNvPicPr>
          <p:nvPr/>
        </p:nvPicPr>
        <p:blipFill rotWithShape="1">
          <a:blip r:embed="rId3"/>
          <a:srcRect l="13583" r="11604"/>
          <a:stretch/>
        </p:blipFill>
        <p:spPr>
          <a:xfrm>
            <a:off x="6278421" y="3861812"/>
            <a:ext cx="2926080" cy="39014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B67D45B4-0992-4750-BABF-B0515E8152B4}"/>
              </a:ext>
            </a:extLst>
          </p:cNvPr>
          <p:cNvPicPr>
            <a:picLocks noChangeAspect="1"/>
          </p:cNvPicPr>
          <p:nvPr/>
        </p:nvPicPr>
        <p:blipFill rotWithShape="1">
          <a:blip r:embed="rId4"/>
          <a:srcRect l="8568" r="1994" b="2"/>
          <a:stretch/>
        </p:blipFill>
        <p:spPr>
          <a:xfrm>
            <a:off x="8830532" y="2"/>
            <a:ext cx="4174268" cy="4667121"/>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372" y="6548032"/>
            <a:ext cx="4566520" cy="320556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B9B77B6-ED48-4629-BE6B-08A0148528D0}"/>
              </a:ext>
            </a:extLst>
          </p:cNvPr>
          <p:cNvPicPr>
            <a:picLocks noChangeAspect="1"/>
          </p:cNvPicPr>
          <p:nvPr/>
        </p:nvPicPr>
        <p:blipFill rotWithShape="1">
          <a:blip r:embed="rId5"/>
          <a:srcRect t="24094" r="1" b="915"/>
          <a:stretch/>
        </p:blipFill>
        <p:spPr>
          <a:xfrm>
            <a:off x="1939854" y="6783340"/>
            <a:ext cx="4213556" cy="2970257"/>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1" name="Freeform: Shape 2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8261" y="5641710"/>
            <a:ext cx="3562622" cy="4111891"/>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C5EEBD35-1FFE-4375-933E-BE0E5EE819A8}"/>
              </a:ext>
            </a:extLst>
          </p:cNvPr>
          <p:cNvPicPr>
            <a:picLocks noChangeAspect="1"/>
          </p:cNvPicPr>
          <p:nvPr/>
        </p:nvPicPr>
        <p:blipFill rotWithShape="1">
          <a:blip r:embed="rId6"/>
          <a:srcRect l="3374" r="-1" b="-1"/>
          <a:stretch/>
        </p:blipFill>
        <p:spPr>
          <a:xfrm>
            <a:off x="9610043" y="5875976"/>
            <a:ext cx="3390840" cy="387762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997210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16388"/>
            <a:ext cx="9753600" cy="938851"/>
          </a:xfrm>
        </p:spPr>
        <p:txBody>
          <a:bodyPr>
            <a:normAutofit/>
          </a:bodyPr>
          <a:lstStyle/>
          <a:p>
            <a:r>
              <a:rPr lang="en-US"/>
              <a:t>Student Skyward Access</a:t>
            </a:r>
          </a:p>
        </p:txBody>
      </p:sp>
      <p:sp>
        <p:nvSpPr>
          <p:cNvPr id="3" name="Subtitle 2"/>
          <p:cNvSpPr>
            <a:spLocks noGrp="1"/>
          </p:cNvSpPr>
          <p:nvPr>
            <p:ph type="subTitle" idx="1"/>
          </p:nvPr>
        </p:nvSpPr>
        <p:spPr>
          <a:xfrm>
            <a:off x="692506" y="3355238"/>
            <a:ext cx="11440973" cy="4828032"/>
          </a:xfrm>
        </p:spPr>
        <p:txBody>
          <a:bodyPr>
            <a:normAutofit lnSpcReduction="10000"/>
          </a:bodyPr>
          <a:lstStyle/>
          <a:p>
            <a:pPr algn="ctr"/>
            <a:r>
              <a:rPr lang="en-US" b="1">
                <a:solidFill>
                  <a:schemeClr val="bg1"/>
                </a:solidFill>
              </a:rPr>
              <a:t>Login ID: (Student 562#)</a:t>
            </a:r>
          </a:p>
          <a:p>
            <a:pPr algn="ctr"/>
            <a:r>
              <a:rPr lang="en-US" b="1">
                <a:solidFill>
                  <a:schemeClr val="bg1"/>
                </a:solidFill>
              </a:rPr>
              <a:t>Password: (8 Digit Birthdate - MMDDYYYY) </a:t>
            </a:r>
          </a:p>
          <a:p>
            <a:pPr algn="ctr"/>
            <a:r>
              <a:rPr lang="en-US" b="1">
                <a:solidFill>
                  <a:schemeClr val="bg1"/>
                </a:solidFill>
              </a:rPr>
              <a:t>Example: 08032005</a:t>
            </a:r>
          </a:p>
          <a:p>
            <a:endParaRPr lang="en-US"/>
          </a:p>
          <a:p>
            <a:endParaRPr lang="en-US"/>
          </a:p>
          <a:p>
            <a:endParaRPr lang="en-US"/>
          </a:p>
          <a:p>
            <a:endParaRPr lang="en-US"/>
          </a:p>
          <a:p>
            <a:endParaRPr lang="en-US"/>
          </a:p>
          <a:p>
            <a:endParaRPr lang="en-US"/>
          </a:p>
          <a:p>
            <a:pPr algn="ctr"/>
            <a:r>
              <a:rPr lang="en-US" b="1">
                <a:solidFill>
                  <a:schemeClr val="bg1"/>
                </a:solidFill>
              </a:rPr>
              <a:t>**</a:t>
            </a:r>
            <a:r>
              <a:rPr lang="en-US" sz="2133" b="1">
                <a:solidFill>
                  <a:schemeClr val="bg1"/>
                </a:solidFill>
              </a:rPr>
              <a:t>You May access Skyward through the school’s website</a:t>
            </a:r>
            <a:r>
              <a:rPr lang="en-US" b="1">
                <a:solidFill>
                  <a:schemeClr val="bg1"/>
                </a:solidFill>
              </a:rPr>
              <a:t>.</a:t>
            </a:r>
          </a:p>
          <a:p>
            <a:endParaRPr lang="en-US"/>
          </a:p>
          <a:p>
            <a:endParaRPr lang="en-US"/>
          </a:p>
          <a:p>
            <a:endParaRPr lang="en-US"/>
          </a:p>
          <a:p>
            <a:endParaRPr lang="en-US"/>
          </a:p>
          <a:p>
            <a:endParaRPr lang="en-US"/>
          </a:p>
        </p:txBody>
      </p:sp>
      <p:pic>
        <p:nvPicPr>
          <p:cNvPr id="4" name="Picture 3"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 y="2552225"/>
            <a:ext cx="1056640" cy="667173"/>
          </a:xfrm>
          <a:prstGeom prst="rect">
            <a:avLst/>
          </a:prstGeom>
          <a:noFill/>
          <a:ln>
            <a:noFill/>
          </a:ln>
        </p:spPr>
      </p:pic>
      <p:pic>
        <p:nvPicPr>
          <p:cNvPr id="7" name="Picture 6"/>
          <p:cNvPicPr>
            <a:picLocks noChangeAspect="1"/>
          </p:cNvPicPr>
          <p:nvPr/>
        </p:nvPicPr>
        <p:blipFill>
          <a:blip r:embed="rId3"/>
          <a:stretch>
            <a:fillRect/>
          </a:stretch>
        </p:blipFill>
        <p:spPr>
          <a:xfrm>
            <a:off x="3817907" y="4625459"/>
            <a:ext cx="5368986" cy="2733699"/>
          </a:xfrm>
          <a:prstGeom prst="rect">
            <a:avLst/>
          </a:prstGeom>
        </p:spPr>
      </p:pic>
      <p:pic>
        <p:nvPicPr>
          <p:cNvPr id="8" name="Picture 7"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9258" y="2552225"/>
            <a:ext cx="1056640" cy="667173"/>
          </a:xfrm>
          <a:prstGeom prst="rect">
            <a:avLst/>
          </a:prstGeom>
          <a:noFill/>
          <a:ln>
            <a:noFill/>
          </a:ln>
        </p:spPr>
      </p:pic>
    </p:spTree>
    <p:extLst>
      <p:ext uri="{BB962C8B-B14F-4D97-AF65-F5344CB8AC3E}">
        <p14:creationId xmlns:p14="http://schemas.microsoft.com/office/powerpoint/2010/main" val="4064086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6"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00460"/>
            <a:endParaRPr lang="en-US" sz="2560">
              <a:solidFill>
                <a:prstClr val="white"/>
              </a:solidFill>
              <a:latin typeface="Calibri" panose="020F0502020204030204"/>
            </a:endParaRPr>
          </a:p>
        </p:txBody>
      </p:sp>
      <p:pic>
        <p:nvPicPr>
          <p:cNvPr id="5" name="Picture 4" descr="Aerial view of a large building&#10;&#10;Description automatically generated with low confidence">
            <a:extLst>
              <a:ext uri="{FF2B5EF4-FFF2-40B4-BE49-F238E27FC236}">
                <a16:creationId xmlns:a16="http://schemas.microsoft.com/office/drawing/2014/main" id="{90E08B96-888A-F555-B217-A66951AE4F5D}"/>
              </a:ext>
            </a:extLst>
          </p:cNvPr>
          <p:cNvPicPr>
            <a:picLocks noChangeAspect="1"/>
          </p:cNvPicPr>
          <p:nvPr/>
        </p:nvPicPr>
        <p:blipFill rotWithShape="1">
          <a:blip r:embed="rId2"/>
          <a:srcRect l="5820" r="12499" b="1"/>
          <a:stretch/>
        </p:blipFill>
        <p:spPr>
          <a:xfrm>
            <a:off x="28" y="1823"/>
            <a:ext cx="13004772" cy="9751777"/>
          </a:xfrm>
          <a:prstGeom prst="rect">
            <a:avLst/>
          </a:prstGeom>
        </p:spPr>
      </p:pic>
      <p:sp>
        <p:nvSpPr>
          <p:cNvPr id="7" name="Arrow: Left 6">
            <a:extLst>
              <a:ext uri="{FF2B5EF4-FFF2-40B4-BE49-F238E27FC236}">
                <a16:creationId xmlns:a16="http://schemas.microsoft.com/office/drawing/2014/main" id="{D05211C0-3404-3EAF-E73D-D2BB8D2CE121}"/>
              </a:ext>
            </a:extLst>
          </p:cNvPr>
          <p:cNvSpPr/>
          <p:nvPr/>
        </p:nvSpPr>
        <p:spPr>
          <a:xfrm rot="19272015">
            <a:off x="7961221" y="167251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9" name="Arrow: Left 8">
            <a:extLst>
              <a:ext uri="{FF2B5EF4-FFF2-40B4-BE49-F238E27FC236}">
                <a16:creationId xmlns:a16="http://schemas.microsoft.com/office/drawing/2014/main" id="{E6BFB967-C841-B79C-86B4-F2EBA781F1BE}"/>
              </a:ext>
            </a:extLst>
          </p:cNvPr>
          <p:cNvSpPr/>
          <p:nvPr/>
        </p:nvSpPr>
        <p:spPr>
          <a:xfrm rot="20992489">
            <a:off x="8963310" y="3378254"/>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1" name="Arrow: Left 10">
            <a:extLst>
              <a:ext uri="{FF2B5EF4-FFF2-40B4-BE49-F238E27FC236}">
                <a16:creationId xmlns:a16="http://schemas.microsoft.com/office/drawing/2014/main" id="{56147FE3-D1D5-1FCD-DB02-9B0CDE27FB0F}"/>
              </a:ext>
            </a:extLst>
          </p:cNvPr>
          <p:cNvSpPr/>
          <p:nvPr/>
        </p:nvSpPr>
        <p:spPr>
          <a:xfrm rot="1497920">
            <a:off x="8656008" y="4955563"/>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3A100BE-214E-8AAA-EECB-EDFC3438B310}"/>
              </a:ext>
            </a:extLst>
          </p:cNvPr>
          <p:cNvSpPr/>
          <p:nvPr/>
        </p:nvSpPr>
        <p:spPr>
          <a:xfrm>
            <a:off x="5916286" y="3411675"/>
            <a:ext cx="2720039" cy="1313180"/>
          </a:xfrm>
          <a:prstGeom prst="rect">
            <a:avLst/>
          </a:prstGeom>
          <a:noFill/>
        </p:spPr>
        <p:txBody>
          <a:bodyPr wrap="none" lIns="130048" tIns="65024" rIns="130048" bIns="65024">
            <a:spAutoFit/>
          </a:bodyPr>
          <a:lstStyle/>
          <a:p>
            <a:pPr algn="ctr" defTabSz="650230"/>
            <a:r>
              <a:rPr lang="en-US" sz="7680" b="1" kern="120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TURF!</a:t>
            </a:r>
          </a:p>
        </p:txBody>
      </p:sp>
      <p:sp>
        <p:nvSpPr>
          <p:cNvPr id="13" name="Arrow: Left 12">
            <a:extLst>
              <a:ext uri="{FF2B5EF4-FFF2-40B4-BE49-F238E27FC236}">
                <a16:creationId xmlns:a16="http://schemas.microsoft.com/office/drawing/2014/main" id="{61FFCA29-A5D6-5998-6466-50F0B3D77DD5}"/>
              </a:ext>
            </a:extLst>
          </p:cNvPr>
          <p:cNvSpPr/>
          <p:nvPr/>
        </p:nvSpPr>
        <p:spPr>
          <a:xfrm rot="8474893">
            <a:off x="3419125" y="52025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4" name="Arrow: Left 13">
            <a:extLst>
              <a:ext uri="{FF2B5EF4-FFF2-40B4-BE49-F238E27FC236}">
                <a16:creationId xmlns:a16="http://schemas.microsoft.com/office/drawing/2014/main" id="{4B43638F-6C38-625E-B820-40DB65DA3739}"/>
              </a:ext>
            </a:extLst>
          </p:cNvPr>
          <p:cNvSpPr/>
          <p:nvPr/>
        </p:nvSpPr>
        <p:spPr>
          <a:xfrm rot="10800000">
            <a:off x="3041720" y="329450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5" name="Arrow: Left 14">
            <a:extLst>
              <a:ext uri="{FF2B5EF4-FFF2-40B4-BE49-F238E27FC236}">
                <a16:creationId xmlns:a16="http://schemas.microsoft.com/office/drawing/2014/main" id="{B21F827D-DAEB-7A41-BD5C-94CE052CBF33}"/>
              </a:ext>
            </a:extLst>
          </p:cNvPr>
          <p:cNvSpPr/>
          <p:nvPr/>
        </p:nvSpPr>
        <p:spPr>
          <a:xfrm rot="13968431">
            <a:off x="4356088" y="14713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E4BF68-5BCC-C2EF-9814-5E0A014A5E7C}"/>
              </a:ext>
            </a:extLst>
          </p:cNvPr>
          <p:cNvSpPr/>
          <p:nvPr/>
        </p:nvSpPr>
        <p:spPr>
          <a:xfrm>
            <a:off x="0" y="0"/>
            <a:ext cx="4082847" cy="975177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There is NO open food or liquid on the turf!!!</a:t>
            </a: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If you are caught, you will be having a </a:t>
            </a:r>
            <a:r>
              <a:rPr lang="en-US" sz="3982" b="1" u="sng" kern="1200">
                <a:solidFill>
                  <a:srgbClr val="FF0000"/>
                </a:solidFill>
                <a:latin typeface="Calibri" panose="020F0502020204030204"/>
              </a:rPr>
              <a:t>meeting with the deans</a:t>
            </a:r>
          </a:p>
        </p:txBody>
      </p:sp>
      <p:pic>
        <p:nvPicPr>
          <p:cNvPr id="19" name="Picture 18" descr="Icon&#10;&#10;Description automatically generated">
            <a:extLst>
              <a:ext uri="{FF2B5EF4-FFF2-40B4-BE49-F238E27FC236}">
                <a16:creationId xmlns:a16="http://schemas.microsoft.com/office/drawing/2014/main" id="{552DFA18-4F6E-ADD2-2B38-F2F5849C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3" y="372423"/>
            <a:ext cx="2873641" cy="2873641"/>
          </a:xfrm>
          <a:prstGeom prst="rect">
            <a:avLst/>
          </a:prstGeom>
        </p:spPr>
      </p:pic>
    </p:spTree>
    <p:extLst>
      <p:ext uri="{BB962C8B-B14F-4D97-AF65-F5344CB8AC3E}">
        <p14:creationId xmlns:p14="http://schemas.microsoft.com/office/powerpoint/2010/main" val="19315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9575-E720-47DF-B693-890E0588F5C7}"/>
              </a:ext>
            </a:extLst>
          </p:cNvPr>
          <p:cNvSpPr>
            <a:spLocks noGrp="1"/>
          </p:cNvSpPr>
          <p:nvPr>
            <p:ph type="title"/>
          </p:nvPr>
        </p:nvSpPr>
        <p:spPr>
          <a:xfrm>
            <a:off x="677333" y="911392"/>
            <a:ext cx="3646569" cy="7940477"/>
          </a:xfrm>
        </p:spPr>
        <p:txBody>
          <a:bodyPr anchor="ctr">
            <a:normAutofit/>
          </a:bodyPr>
          <a:lstStyle/>
          <a:p>
            <a:r>
              <a:rPr lang="en-US" sz="6300"/>
              <a:t>Tutoring Schedule</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658" y="2215647"/>
            <a:ext cx="19507" cy="5331968"/>
          </a:xfrm>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 name="connsiteX0" fmla="*/ 0 w 19507"/>
              <a:gd name="connsiteY0" fmla="*/ 0 h 5331968"/>
              <a:gd name="connsiteX1" fmla="*/ 19507 w 19507"/>
              <a:gd name="connsiteY1" fmla="*/ 0 h 5331968"/>
              <a:gd name="connsiteX2" fmla="*/ 19507 w 19507"/>
              <a:gd name="connsiteY2" fmla="*/ 506537 h 5331968"/>
              <a:gd name="connsiteX3" fmla="*/ 19507 w 19507"/>
              <a:gd name="connsiteY3" fmla="*/ 1279672 h 5331968"/>
              <a:gd name="connsiteX4" fmla="*/ 19507 w 19507"/>
              <a:gd name="connsiteY4" fmla="*/ 1946168 h 5331968"/>
              <a:gd name="connsiteX5" fmla="*/ 19507 w 19507"/>
              <a:gd name="connsiteY5" fmla="*/ 2506025 h 5331968"/>
              <a:gd name="connsiteX6" fmla="*/ 19507 w 19507"/>
              <a:gd name="connsiteY6" fmla="*/ 3065882 h 5331968"/>
              <a:gd name="connsiteX7" fmla="*/ 19507 w 19507"/>
              <a:gd name="connsiteY7" fmla="*/ 3732378 h 5331968"/>
              <a:gd name="connsiteX8" fmla="*/ 19507 w 19507"/>
              <a:gd name="connsiteY8" fmla="*/ 4398874 h 5331968"/>
              <a:gd name="connsiteX9" fmla="*/ 19507 w 19507"/>
              <a:gd name="connsiteY9" fmla="*/ 5331968 h 5331968"/>
              <a:gd name="connsiteX10" fmla="*/ 0 w 19507"/>
              <a:gd name="connsiteY10" fmla="*/ 5331968 h 5331968"/>
              <a:gd name="connsiteX11" fmla="*/ 0 w 19507"/>
              <a:gd name="connsiteY11" fmla="*/ 4665472 h 5331968"/>
              <a:gd name="connsiteX12" fmla="*/ 0 w 19507"/>
              <a:gd name="connsiteY12" fmla="*/ 3945656 h 5331968"/>
              <a:gd name="connsiteX13" fmla="*/ 0 w 19507"/>
              <a:gd name="connsiteY13" fmla="*/ 3332480 h 5331968"/>
              <a:gd name="connsiteX14" fmla="*/ 0 w 19507"/>
              <a:gd name="connsiteY14" fmla="*/ 2559345 h 5331968"/>
              <a:gd name="connsiteX15" fmla="*/ 0 w 19507"/>
              <a:gd name="connsiteY15" fmla="*/ 1786209 h 5331968"/>
              <a:gd name="connsiteX16" fmla="*/ 0 w 19507"/>
              <a:gd name="connsiteY16" fmla="*/ 1119713 h 5331968"/>
              <a:gd name="connsiteX17" fmla="*/ 0 w 19507"/>
              <a:gd name="connsiteY17"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07" h="5331968" fill="none" extrusionOk="0">
                <a:moveTo>
                  <a:pt x="0" y="0"/>
                </a:moveTo>
                <a:cubicBezTo>
                  <a:pt x="7111" y="-905"/>
                  <a:pt x="11136" y="749"/>
                  <a:pt x="19507" y="0"/>
                </a:cubicBezTo>
                <a:cubicBezTo>
                  <a:pt x="-26" y="198503"/>
                  <a:pt x="7796" y="392921"/>
                  <a:pt x="19507" y="559857"/>
                </a:cubicBezTo>
                <a:cubicBezTo>
                  <a:pt x="14039" y="734393"/>
                  <a:pt x="73217" y="943063"/>
                  <a:pt x="19507" y="1226353"/>
                </a:cubicBezTo>
                <a:cubicBezTo>
                  <a:pt x="3864" y="1520076"/>
                  <a:pt x="-5836" y="1520524"/>
                  <a:pt x="19507" y="1786209"/>
                </a:cubicBezTo>
                <a:cubicBezTo>
                  <a:pt x="15257" y="2059565"/>
                  <a:pt x="14740" y="2228118"/>
                  <a:pt x="19507" y="2452705"/>
                </a:cubicBezTo>
                <a:cubicBezTo>
                  <a:pt x="17599" y="2691236"/>
                  <a:pt x="12494" y="2706767"/>
                  <a:pt x="19507" y="2959242"/>
                </a:cubicBezTo>
                <a:cubicBezTo>
                  <a:pt x="37518" y="3193821"/>
                  <a:pt x="16461" y="3300083"/>
                  <a:pt x="19507" y="3465779"/>
                </a:cubicBezTo>
                <a:cubicBezTo>
                  <a:pt x="32798" y="3608592"/>
                  <a:pt x="-13022" y="3978852"/>
                  <a:pt x="19507" y="4132275"/>
                </a:cubicBezTo>
                <a:cubicBezTo>
                  <a:pt x="29986" y="4306378"/>
                  <a:pt x="29269" y="4550187"/>
                  <a:pt x="19507" y="4692132"/>
                </a:cubicBezTo>
                <a:cubicBezTo>
                  <a:pt x="30610" y="4839245"/>
                  <a:pt x="45829" y="5108404"/>
                  <a:pt x="19507" y="5331968"/>
                </a:cubicBezTo>
                <a:cubicBezTo>
                  <a:pt x="14493" y="5331086"/>
                  <a:pt x="9491" y="5332119"/>
                  <a:pt x="0" y="5331968"/>
                </a:cubicBezTo>
                <a:cubicBezTo>
                  <a:pt x="35138" y="5170950"/>
                  <a:pt x="-8804" y="4996202"/>
                  <a:pt x="0" y="4825431"/>
                </a:cubicBezTo>
                <a:cubicBezTo>
                  <a:pt x="25020" y="4685515"/>
                  <a:pt x="11460" y="4353416"/>
                  <a:pt x="0" y="4105615"/>
                </a:cubicBezTo>
                <a:cubicBezTo>
                  <a:pt x="8969" y="3874970"/>
                  <a:pt x="-27955" y="3718526"/>
                  <a:pt x="0" y="3492439"/>
                </a:cubicBezTo>
                <a:cubicBezTo>
                  <a:pt x="37101" y="3271899"/>
                  <a:pt x="4221" y="3124200"/>
                  <a:pt x="0" y="2825943"/>
                </a:cubicBezTo>
                <a:cubicBezTo>
                  <a:pt x="483" y="2498663"/>
                  <a:pt x="-4188" y="2248239"/>
                  <a:pt x="0" y="2052808"/>
                </a:cubicBezTo>
                <a:cubicBezTo>
                  <a:pt x="-3342" y="1873514"/>
                  <a:pt x="-21963" y="1592891"/>
                  <a:pt x="0" y="1492951"/>
                </a:cubicBezTo>
                <a:cubicBezTo>
                  <a:pt x="47578" y="1340877"/>
                  <a:pt x="6331" y="1037066"/>
                  <a:pt x="0" y="773135"/>
                </a:cubicBezTo>
                <a:cubicBezTo>
                  <a:pt x="56258" y="555434"/>
                  <a:pt x="-48504" y="258435"/>
                  <a:pt x="0" y="0"/>
                </a:cubicBezTo>
                <a:close/>
              </a:path>
              <a:path w="19507" h="5331968" stroke="0" extrusionOk="0">
                <a:moveTo>
                  <a:pt x="0" y="0"/>
                </a:moveTo>
                <a:cubicBezTo>
                  <a:pt x="6214" y="-1533"/>
                  <a:pt x="14668" y="-488"/>
                  <a:pt x="19507" y="0"/>
                </a:cubicBezTo>
                <a:cubicBezTo>
                  <a:pt x="39271" y="169215"/>
                  <a:pt x="27648" y="358353"/>
                  <a:pt x="19507" y="506537"/>
                </a:cubicBezTo>
                <a:cubicBezTo>
                  <a:pt x="16548" y="637860"/>
                  <a:pt x="45090" y="866299"/>
                  <a:pt x="19507" y="1279672"/>
                </a:cubicBezTo>
                <a:cubicBezTo>
                  <a:pt x="30416" y="1665000"/>
                  <a:pt x="14601" y="1633452"/>
                  <a:pt x="19507" y="1946168"/>
                </a:cubicBezTo>
                <a:cubicBezTo>
                  <a:pt x="25861" y="2253350"/>
                  <a:pt x="33636" y="2248710"/>
                  <a:pt x="19507" y="2506025"/>
                </a:cubicBezTo>
                <a:cubicBezTo>
                  <a:pt x="-5994" y="2751861"/>
                  <a:pt x="19173" y="2833986"/>
                  <a:pt x="19507" y="3065882"/>
                </a:cubicBezTo>
                <a:cubicBezTo>
                  <a:pt x="18590" y="3302417"/>
                  <a:pt x="-11747" y="3573852"/>
                  <a:pt x="19507" y="3732378"/>
                </a:cubicBezTo>
                <a:cubicBezTo>
                  <a:pt x="20012" y="3858948"/>
                  <a:pt x="4540" y="4163109"/>
                  <a:pt x="19507" y="4398874"/>
                </a:cubicBezTo>
                <a:cubicBezTo>
                  <a:pt x="1347" y="4655419"/>
                  <a:pt x="22864" y="4850494"/>
                  <a:pt x="19507" y="5331968"/>
                </a:cubicBezTo>
                <a:cubicBezTo>
                  <a:pt x="14274" y="5332883"/>
                  <a:pt x="3453" y="5331325"/>
                  <a:pt x="0" y="5331968"/>
                </a:cubicBezTo>
                <a:cubicBezTo>
                  <a:pt x="-17708" y="5190010"/>
                  <a:pt x="-15340" y="4803830"/>
                  <a:pt x="0" y="4665472"/>
                </a:cubicBezTo>
                <a:cubicBezTo>
                  <a:pt x="4155" y="4498972"/>
                  <a:pt x="-33296" y="4139126"/>
                  <a:pt x="0" y="3945656"/>
                </a:cubicBezTo>
                <a:cubicBezTo>
                  <a:pt x="3166" y="3804173"/>
                  <a:pt x="-3440" y="3624568"/>
                  <a:pt x="0" y="3332480"/>
                </a:cubicBezTo>
                <a:cubicBezTo>
                  <a:pt x="-16319" y="3053917"/>
                  <a:pt x="-22790" y="2865390"/>
                  <a:pt x="0" y="2559345"/>
                </a:cubicBezTo>
                <a:cubicBezTo>
                  <a:pt x="-9454" y="2232834"/>
                  <a:pt x="25194" y="2039090"/>
                  <a:pt x="0" y="1786209"/>
                </a:cubicBezTo>
                <a:cubicBezTo>
                  <a:pt x="-1637" y="1501206"/>
                  <a:pt x="-14630" y="1315555"/>
                  <a:pt x="0" y="1119713"/>
                </a:cubicBezTo>
                <a:cubicBezTo>
                  <a:pt x="72032" y="877955"/>
                  <a:pt x="-20243" y="472597"/>
                  <a:pt x="0" y="0"/>
                </a:cubicBezTo>
                <a:close/>
              </a:path>
              <a:path w="19507" h="5331968" fill="none" stroke="0" extrusionOk="0">
                <a:moveTo>
                  <a:pt x="0" y="0"/>
                </a:moveTo>
                <a:cubicBezTo>
                  <a:pt x="6248" y="-374"/>
                  <a:pt x="14587" y="336"/>
                  <a:pt x="19507" y="0"/>
                </a:cubicBezTo>
                <a:cubicBezTo>
                  <a:pt x="36897" y="159976"/>
                  <a:pt x="12940" y="357595"/>
                  <a:pt x="19507" y="559857"/>
                </a:cubicBezTo>
                <a:cubicBezTo>
                  <a:pt x="-7823" y="722330"/>
                  <a:pt x="19218" y="963662"/>
                  <a:pt x="19507" y="1226353"/>
                </a:cubicBezTo>
                <a:cubicBezTo>
                  <a:pt x="3951" y="1522705"/>
                  <a:pt x="-7597" y="1518441"/>
                  <a:pt x="19507" y="1786209"/>
                </a:cubicBezTo>
                <a:cubicBezTo>
                  <a:pt x="50985" y="2035189"/>
                  <a:pt x="10981" y="2204600"/>
                  <a:pt x="19507" y="2452705"/>
                </a:cubicBezTo>
                <a:cubicBezTo>
                  <a:pt x="19495" y="2693385"/>
                  <a:pt x="9806" y="2708974"/>
                  <a:pt x="19507" y="2959242"/>
                </a:cubicBezTo>
                <a:cubicBezTo>
                  <a:pt x="48563" y="3214515"/>
                  <a:pt x="14347" y="3322678"/>
                  <a:pt x="19507" y="3465779"/>
                </a:cubicBezTo>
                <a:cubicBezTo>
                  <a:pt x="-12138" y="3598516"/>
                  <a:pt x="16446" y="3998799"/>
                  <a:pt x="19507" y="4132275"/>
                </a:cubicBezTo>
                <a:cubicBezTo>
                  <a:pt x="-2450" y="4297778"/>
                  <a:pt x="13750" y="4532986"/>
                  <a:pt x="19507" y="4692132"/>
                </a:cubicBezTo>
                <a:cubicBezTo>
                  <a:pt x="47477" y="4873648"/>
                  <a:pt x="12271" y="5073833"/>
                  <a:pt x="19507" y="5331968"/>
                </a:cubicBezTo>
                <a:cubicBezTo>
                  <a:pt x="15141" y="5331027"/>
                  <a:pt x="6722" y="5331771"/>
                  <a:pt x="0" y="5331968"/>
                </a:cubicBezTo>
                <a:cubicBezTo>
                  <a:pt x="19255" y="5138779"/>
                  <a:pt x="-25989" y="4986186"/>
                  <a:pt x="0" y="4825431"/>
                </a:cubicBezTo>
                <a:cubicBezTo>
                  <a:pt x="-4763" y="4611756"/>
                  <a:pt x="-31449" y="4311613"/>
                  <a:pt x="0" y="4105615"/>
                </a:cubicBezTo>
                <a:cubicBezTo>
                  <a:pt x="-2409" y="3856578"/>
                  <a:pt x="-29834" y="3733556"/>
                  <a:pt x="0" y="3492439"/>
                </a:cubicBezTo>
                <a:cubicBezTo>
                  <a:pt x="19099" y="3251198"/>
                  <a:pt x="22818" y="3131762"/>
                  <a:pt x="0" y="2825943"/>
                </a:cubicBezTo>
                <a:cubicBezTo>
                  <a:pt x="39423" y="2518642"/>
                  <a:pt x="-8161" y="2244866"/>
                  <a:pt x="0" y="2052808"/>
                </a:cubicBezTo>
                <a:cubicBezTo>
                  <a:pt x="454" y="1852943"/>
                  <a:pt x="-28647" y="1614517"/>
                  <a:pt x="0" y="1492951"/>
                </a:cubicBezTo>
                <a:cubicBezTo>
                  <a:pt x="45284" y="1373206"/>
                  <a:pt x="-26641" y="1001331"/>
                  <a:pt x="0" y="773135"/>
                </a:cubicBezTo>
                <a:cubicBezTo>
                  <a:pt x="79959" y="532717"/>
                  <a:pt x="-39540" y="192717"/>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07" h="5331968" fill="none" extrusionOk="0">
                        <a:moveTo>
                          <a:pt x="0" y="0"/>
                        </a:moveTo>
                        <a:cubicBezTo>
                          <a:pt x="8740" y="30"/>
                          <a:pt x="15374" y="14"/>
                          <a:pt x="19507" y="0"/>
                        </a:cubicBezTo>
                        <a:cubicBezTo>
                          <a:pt x="14219" y="155489"/>
                          <a:pt x="16911" y="374622"/>
                          <a:pt x="19507" y="559857"/>
                        </a:cubicBezTo>
                        <a:cubicBezTo>
                          <a:pt x="22103" y="745092"/>
                          <a:pt x="35077" y="931113"/>
                          <a:pt x="19507" y="1226353"/>
                        </a:cubicBezTo>
                        <a:cubicBezTo>
                          <a:pt x="3937" y="1521593"/>
                          <a:pt x="-7221" y="1519651"/>
                          <a:pt x="19507" y="1786209"/>
                        </a:cubicBezTo>
                        <a:cubicBezTo>
                          <a:pt x="46235" y="2052767"/>
                          <a:pt x="20319" y="2210723"/>
                          <a:pt x="19507" y="2452705"/>
                        </a:cubicBezTo>
                        <a:cubicBezTo>
                          <a:pt x="18695" y="2694687"/>
                          <a:pt x="11277" y="2707681"/>
                          <a:pt x="19507" y="2959242"/>
                        </a:cubicBezTo>
                        <a:cubicBezTo>
                          <a:pt x="27737" y="3210803"/>
                          <a:pt x="25833" y="3303676"/>
                          <a:pt x="19507" y="3465779"/>
                        </a:cubicBezTo>
                        <a:cubicBezTo>
                          <a:pt x="13181" y="3627882"/>
                          <a:pt x="11571" y="3965062"/>
                          <a:pt x="19507" y="4132275"/>
                        </a:cubicBezTo>
                        <a:cubicBezTo>
                          <a:pt x="27443" y="4299488"/>
                          <a:pt x="5777" y="4554849"/>
                          <a:pt x="19507" y="4692132"/>
                        </a:cubicBezTo>
                        <a:cubicBezTo>
                          <a:pt x="33237" y="4829415"/>
                          <a:pt x="-7295" y="5093167"/>
                          <a:pt x="19507" y="5331968"/>
                        </a:cubicBezTo>
                        <a:cubicBezTo>
                          <a:pt x="14585" y="5331385"/>
                          <a:pt x="7883" y="5332068"/>
                          <a:pt x="0" y="5331968"/>
                        </a:cubicBezTo>
                        <a:cubicBezTo>
                          <a:pt x="12356" y="5147343"/>
                          <a:pt x="-14710" y="4990546"/>
                          <a:pt x="0" y="4825431"/>
                        </a:cubicBezTo>
                        <a:cubicBezTo>
                          <a:pt x="14710" y="4660316"/>
                          <a:pt x="-17745" y="4324525"/>
                          <a:pt x="0" y="4105615"/>
                        </a:cubicBezTo>
                        <a:cubicBezTo>
                          <a:pt x="17745" y="3886705"/>
                          <a:pt x="-25084" y="3715676"/>
                          <a:pt x="0" y="3492439"/>
                        </a:cubicBezTo>
                        <a:cubicBezTo>
                          <a:pt x="25084" y="3269202"/>
                          <a:pt x="-8892" y="3138204"/>
                          <a:pt x="0" y="2825943"/>
                        </a:cubicBezTo>
                        <a:cubicBezTo>
                          <a:pt x="8892" y="2513682"/>
                          <a:pt x="4159" y="2244359"/>
                          <a:pt x="0" y="2052808"/>
                        </a:cubicBezTo>
                        <a:cubicBezTo>
                          <a:pt x="-4159" y="1861258"/>
                          <a:pt x="-10994" y="1605440"/>
                          <a:pt x="0" y="1492951"/>
                        </a:cubicBezTo>
                        <a:cubicBezTo>
                          <a:pt x="10994" y="1380462"/>
                          <a:pt x="-27222" y="995814"/>
                          <a:pt x="0" y="773135"/>
                        </a:cubicBezTo>
                        <a:cubicBezTo>
                          <a:pt x="27222" y="550456"/>
                          <a:pt x="-37256" y="254319"/>
                          <a:pt x="0" y="0"/>
                        </a:cubicBezTo>
                        <a:close/>
                      </a:path>
                      <a:path w="19507" h="5331968" stroke="0" extrusionOk="0">
                        <a:moveTo>
                          <a:pt x="0" y="0"/>
                        </a:moveTo>
                        <a:cubicBezTo>
                          <a:pt x="6248" y="-374"/>
                          <a:pt x="14587" y="336"/>
                          <a:pt x="19507" y="0"/>
                        </a:cubicBezTo>
                        <a:cubicBezTo>
                          <a:pt x="33208" y="187138"/>
                          <a:pt x="33594" y="357889"/>
                          <a:pt x="19507" y="506537"/>
                        </a:cubicBezTo>
                        <a:cubicBezTo>
                          <a:pt x="5420" y="655185"/>
                          <a:pt x="9544" y="894271"/>
                          <a:pt x="19507" y="1279672"/>
                        </a:cubicBezTo>
                        <a:cubicBezTo>
                          <a:pt x="29470" y="1665073"/>
                          <a:pt x="13782" y="1636623"/>
                          <a:pt x="19507" y="1946168"/>
                        </a:cubicBezTo>
                        <a:cubicBezTo>
                          <a:pt x="25232" y="2255713"/>
                          <a:pt x="33753" y="2248129"/>
                          <a:pt x="19507" y="2506025"/>
                        </a:cubicBezTo>
                        <a:cubicBezTo>
                          <a:pt x="5261" y="2763921"/>
                          <a:pt x="15219" y="2830802"/>
                          <a:pt x="19507" y="3065882"/>
                        </a:cubicBezTo>
                        <a:cubicBezTo>
                          <a:pt x="23795" y="3300962"/>
                          <a:pt x="18152" y="3563363"/>
                          <a:pt x="19507" y="3732378"/>
                        </a:cubicBezTo>
                        <a:cubicBezTo>
                          <a:pt x="20862" y="3901393"/>
                          <a:pt x="37092" y="4151033"/>
                          <a:pt x="19507" y="4398874"/>
                        </a:cubicBezTo>
                        <a:cubicBezTo>
                          <a:pt x="1922" y="4646715"/>
                          <a:pt x="61583" y="4884430"/>
                          <a:pt x="19507" y="5331968"/>
                        </a:cubicBezTo>
                        <a:cubicBezTo>
                          <a:pt x="13774" y="5332838"/>
                          <a:pt x="4459" y="5331421"/>
                          <a:pt x="0" y="5331968"/>
                        </a:cubicBezTo>
                        <a:cubicBezTo>
                          <a:pt x="13816" y="5176201"/>
                          <a:pt x="-3062" y="4818131"/>
                          <a:pt x="0" y="4665472"/>
                        </a:cubicBezTo>
                        <a:cubicBezTo>
                          <a:pt x="3062" y="4512813"/>
                          <a:pt x="-11047" y="4106812"/>
                          <a:pt x="0" y="3945656"/>
                        </a:cubicBezTo>
                        <a:cubicBezTo>
                          <a:pt x="11047" y="3784500"/>
                          <a:pt x="19262" y="3619114"/>
                          <a:pt x="0" y="3332480"/>
                        </a:cubicBezTo>
                        <a:cubicBezTo>
                          <a:pt x="-19262" y="3045846"/>
                          <a:pt x="8876" y="2870885"/>
                          <a:pt x="0" y="2559345"/>
                        </a:cubicBezTo>
                        <a:cubicBezTo>
                          <a:pt x="-8876" y="2247806"/>
                          <a:pt x="16478" y="2055776"/>
                          <a:pt x="0" y="1786209"/>
                        </a:cubicBezTo>
                        <a:cubicBezTo>
                          <a:pt x="-16478" y="1516642"/>
                          <a:pt x="-31426" y="1327123"/>
                          <a:pt x="0" y="1119713"/>
                        </a:cubicBezTo>
                        <a:cubicBezTo>
                          <a:pt x="31426" y="912303"/>
                          <a:pt x="-34988" y="38935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512D0F-1DB4-455F-882E-040E1A4CCEA8}"/>
              </a:ext>
            </a:extLst>
          </p:cNvPr>
          <p:cNvGraphicFramePr>
            <a:graphicFrameLocks noGrp="1"/>
          </p:cNvGraphicFramePr>
          <p:nvPr>
            <p:ph idx="1"/>
            <p:extLst>
              <p:ext uri="{D42A27DB-BD31-4B8C-83A1-F6EECF244321}">
                <p14:modId xmlns:p14="http://schemas.microsoft.com/office/powerpoint/2010/main" val="740250745"/>
              </p:ext>
            </p:extLst>
          </p:nvPr>
        </p:nvGraphicFramePr>
        <p:xfrm>
          <a:off x="4957885" y="911391"/>
          <a:ext cx="7360547"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65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8C8-8952-A4F7-C3F6-DA95ECCF2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A92846-FDC9-1D2D-79A4-273E35E67C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E9F121-FE0F-8865-9C99-1062C0A37B7D}"/>
              </a:ext>
            </a:extLst>
          </p:cNvPr>
          <p:cNvPicPr>
            <a:picLocks noChangeAspect="1"/>
          </p:cNvPicPr>
          <p:nvPr/>
        </p:nvPicPr>
        <p:blipFill>
          <a:blip r:embed="rId2"/>
          <a:stretch>
            <a:fillRect/>
          </a:stretch>
        </p:blipFill>
        <p:spPr>
          <a:xfrm>
            <a:off x="0" y="1"/>
            <a:ext cx="13004800" cy="10131410"/>
          </a:xfrm>
          <a:prstGeom prst="rect">
            <a:avLst/>
          </a:prstGeom>
        </p:spPr>
      </p:pic>
    </p:spTree>
    <p:extLst>
      <p:ext uri="{BB962C8B-B14F-4D97-AF65-F5344CB8AC3E}">
        <p14:creationId xmlns:p14="http://schemas.microsoft.com/office/powerpoint/2010/main" val="2836148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kern="1200">
              <a:solidFill>
                <a:srgbClr val="FFFFFF"/>
              </a:solidFill>
              <a:latin typeface="Avenir Next LT Pro"/>
            </a:endParaRPr>
          </a:p>
        </p:txBody>
      </p:sp>
      <p:sp>
        <p:nvSpPr>
          <p:cNvPr id="11" name="Rectangle 10">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kern="1200">
              <a:solidFill>
                <a:srgbClr val="FFFFFF"/>
              </a:solidFill>
              <a:latin typeface="Avenir Next LT Pro"/>
            </a:endParaRPr>
          </a:p>
        </p:txBody>
      </p:sp>
      <p:pic>
        <p:nvPicPr>
          <p:cNvPr id="6" name="Picture 3" descr="Car park lanes with skid marks on the road">
            <a:extLst>
              <a:ext uri="{FF2B5EF4-FFF2-40B4-BE49-F238E27FC236}">
                <a16:creationId xmlns:a16="http://schemas.microsoft.com/office/drawing/2014/main" id="{DF4E01B9-9BA5-5328-F7E0-0ABED8FDDDC7}"/>
              </a:ext>
            </a:extLst>
          </p:cNvPr>
          <p:cNvPicPr>
            <a:picLocks noChangeAspect="1"/>
          </p:cNvPicPr>
          <p:nvPr/>
        </p:nvPicPr>
        <p:blipFill rotWithShape="1">
          <a:blip r:embed="rId2"/>
          <a:srcRect l="29167" t="131" r="27691" b="-392"/>
          <a:stretch/>
        </p:blipFill>
        <p:spPr>
          <a:xfrm>
            <a:off x="229508" y="178505"/>
            <a:ext cx="5905286" cy="9103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138751" y="968298"/>
            <a:ext cx="6994739" cy="1357402"/>
          </a:xfrm>
        </p:spPr>
        <p:txBody>
          <a:bodyPr>
            <a:normAutofit/>
          </a:bodyPr>
          <a:lstStyle/>
          <a:p>
            <a:r>
              <a:rPr lang="en-US" sz="5689" b="1">
                <a:ea typeface="Calibri Light"/>
                <a:cs typeface="Calibri Light"/>
              </a:rPr>
              <a:t>Student Parking</a:t>
            </a:r>
            <a:endParaRPr lang="en-US" sz="5689" b="1"/>
          </a:p>
        </p:txBody>
      </p:sp>
      <p:grpSp>
        <p:nvGrpSpPr>
          <p:cNvPr id="13" name="Group 12">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436492" y="489735"/>
            <a:ext cx="2258315" cy="799164"/>
            <a:chOff x="4549904" y="5078157"/>
            <a:chExt cx="3023338" cy="802413"/>
          </a:xfrm>
        </p:grpSpPr>
        <p:sp>
          <p:nvSpPr>
            <p:cNvPr id="14"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14184"/>
              <a:ext cx="749229"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15"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16"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grpSp>
      <p:grpSp>
        <p:nvGrpSpPr>
          <p:cNvPr id="18" name="Group 17">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22766" y="7641206"/>
            <a:ext cx="2227241" cy="1022905"/>
            <a:chOff x="4532666" y="505937"/>
            <a:chExt cx="2981730" cy="1027064"/>
          </a:xfrm>
        </p:grpSpPr>
        <p:sp>
          <p:nvSpPr>
            <p:cNvPr id="19"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20"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21"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grpSp>
      <p:sp>
        <p:nvSpPr>
          <p:cNvPr id="4" name="TextBox 3">
            <a:extLst>
              <a:ext uri="{FF2B5EF4-FFF2-40B4-BE49-F238E27FC236}">
                <a16:creationId xmlns:a16="http://schemas.microsoft.com/office/drawing/2014/main" id="{3728F957-60E8-E792-1CAC-7A81E034C58B}"/>
              </a:ext>
            </a:extLst>
          </p:cNvPr>
          <p:cNvSpPr txBox="1"/>
          <p:nvPr/>
        </p:nvSpPr>
        <p:spPr>
          <a:xfrm>
            <a:off x="6214991" y="4870426"/>
            <a:ext cx="6667172" cy="2626296"/>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r>
              <a:rPr lang="en-US" sz="2560" kern="1200">
                <a:solidFill>
                  <a:srgbClr val="FFFFFF"/>
                </a:solidFill>
                <a:latin typeface="Avenir Next LT Pro"/>
                <a:ea typeface="+mn-ea"/>
                <a:cs typeface="+mn-cs"/>
              </a:rPr>
              <a:t>Applications for 2022-2023 are available in the main office.</a:t>
            </a:r>
          </a:p>
          <a:p>
            <a:pPr defTabSz="1300460"/>
            <a:endParaRPr lang="en-US" sz="2560" kern="1200">
              <a:solidFill>
                <a:srgbClr val="FFFFFF"/>
              </a:solidFill>
              <a:latin typeface="Avenir Next LT Pro"/>
              <a:ea typeface="+mn-ea"/>
              <a:cs typeface="+mn-cs"/>
            </a:endParaRPr>
          </a:p>
          <a:p>
            <a:pPr defTabSz="1300460"/>
            <a:r>
              <a:rPr lang="en-US" sz="2560" kern="1200">
                <a:solidFill>
                  <a:srgbClr val="FFFFFF"/>
                </a:solidFill>
                <a:latin typeface="Avenir Next LT Pro"/>
                <a:ea typeface="+mn-ea"/>
                <a:cs typeface="+mn-cs"/>
              </a:rPr>
              <a:t>Bring completed application, $20 cash or check and your documents to </a:t>
            </a:r>
          </a:p>
          <a:p>
            <a:pPr algn="ctr" defTabSz="1300460"/>
            <a:r>
              <a:rPr lang="en-US" sz="3413" b="1" kern="1200">
                <a:solidFill>
                  <a:srgbClr val="FF0000"/>
                </a:solidFill>
                <a:latin typeface="Avenir Next LT Pro"/>
                <a:ea typeface="+mn-ea"/>
                <a:cs typeface="+mn-cs"/>
              </a:rPr>
              <a:t>Mrs. Ruiz at the Front Desk</a:t>
            </a:r>
            <a:r>
              <a:rPr lang="en-US" sz="2560" kern="1200">
                <a:solidFill>
                  <a:srgbClr val="FFFFFF"/>
                </a:solidFill>
                <a:latin typeface="Avenir Next LT Pro"/>
                <a:ea typeface="+mn-ea"/>
                <a:cs typeface="+mn-cs"/>
              </a:rPr>
              <a:t>.</a:t>
            </a:r>
          </a:p>
        </p:txBody>
      </p:sp>
      <p:sp>
        <p:nvSpPr>
          <p:cNvPr id="5" name="TextBox 4">
            <a:extLst>
              <a:ext uri="{FF2B5EF4-FFF2-40B4-BE49-F238E27FC236}">
                <a16:creationId xmlns:a16="http://schemas.microsoft.com/office/drawing/2014/main" id="{B3F28F0C-2121-33D4-DF54-EB38E2E8DE02}"/>
              </a:ext>
            </a:extLst>
          </p:cNvPr>
          <p:cNvSpPr txBox="1"/>
          <p:nvPr/>
        </p:nvSpPr>
        <p:spPr>
          <a:xfrm>
            <a:off x="6084737" y="2864762"/>
            <a:ext cx="6923140" cy="1444498"/>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r>
              <a:rPr lang="en-US" sz="3129" kern="1200">
                <a:solidFill>
                  <a:srgbClr val="FFFFFF"/>
                </a:solidFill>
                <a:latin typeface="Avenir Next LT Pro"/>
                <a:ea typeface="+mn-ea"/>
                <a:cs typeface="+mn-cs"/>
              </a:rPr>
              <a:t>-</a:t>
            </a:r>
            <a:r>
              <a:rPr lang="en-US" sz="2844" kern="1200">
                <a:solidFill>
                  <a:srgbClr val="FFFFFF"/>
                </a:solidFill>
                <a:latin typeface="Avenir Next LT Pro"/>
                <a:ea typeface="+mn-ea"/>
                <a:cs typeface="+mn-cs"/>
              </a:rPr>
              <a:t>Permits from 2021 – 2022 School year are no longer valid.</a:t>
            </a:r>
          </a:p>
          <a:p>
            <a:pPr defTabSz="1300460"/>
            <a:r>
              <a:rPr lang="en-US" sz="2560" kern="1200">
                <a:solidFill>
                  <a:srgbClr val="FFFFFF"/>
                </a:solidFill>
                <a:latin typeface="Avenir Next LT Pro"/>
                <a:ea typeface="+mn-ea"/>
                <a:cs typeface="+mn-cs"/>
              </a:rPr>
              <a:t>-Any permit number up to </a:t>
            </a:r>
            <a:r>
              <a:rPr lang="en-US" sz="2560" b="1" kern="1200">
                <a:solidFill>
                  <a:srgbClr val="FFC000"/>
                </a:solidFill>
                <a:latin typeface="Avenir Next LT Pro"/>
                <a:ea typeface="+mn-ea"/>
                <a:cs typeface="+mn-cs"/>
              </a:rPr>
              <a:t>0309</a:t>
            </a:r>
            <a:r>
              <a:rPr lang="en-US" sz="2560" kern="1200">
                <a:solidFill>
                  <a:srgbClr val="FFFFFF"/>
                </a:solidFill>
                <a:latin typeface="Avenir Next LT Pro"/>
                <a:ea typeface="+mn-ea"/>
                <a:cs typeface="+mn-cs"/>
              </a:rPr>
              <a:t> is NOT valid</a:t>
            </a:r>
          </a:p>
        </p:txBody>
      </p:sp>
      <p:sp>
        <p:nvSpPr>
          <p:cNvPr id="7" name="TextBox 6">
            <a:extLst>
              <a:ext uri="{FF2B5EF4-FFF2-40B4-BE49-F238E27FC236}">
                <a16:creationId xmlns:a16="http://schemas.microsoft.com/office/drawing/2014/main" id="{696BC9D1-99DB-E91C-28D9-F870DF32B773}"/>
              </a:ext>
            </a:extLst>
          </p:cNvPr>
          <p:cNvSpPr txBox="1"/>
          <p:nvPr/>
        </p:nvSpPr>
        <p:spPr>
          <a:xfrm>
            <a:off x="16352432" y="261749"/>
            <a:ext cx="257387" cy="525272"/>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endParaRPr lang="en-US" sz="2560" kern="1200">
              <a:solidFill>
                <a:srgbClr val="FFFFFF"/>
              </a:solidFill>
              <a:latin typeface="Avenir Next LT Pro"/>
              <a:ea typeface="+mn-ea"/>
              <a:cs typeface="+mn-cs"/>
            </a:endParaRP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BD64-920B-493C-D64A-0A449DAABCFA}"/>
              </a:ext>
            </a:extLst>
          </p:cNvPr>
          <p:cNvSpPr>
            <a:spLocks noGrp="1"/>
          </p:cNvSpPr>
          <p:nvPr>
            <p:ph type="title"/>
          </p:nvPr>
        </p:nvSpPr>
        <p:spPr>
          <a:xfrm>
            <a:off x="894080" y="1285093"/>
            <a:ext cx="11216640" cy="1413934"/>
          </a:xfrm>
        </p:spPr>
        <p:txBody>
          <a:bodyPr>
            <a:noAutofit/>
          </a:bodyPr>
          <a:lstStyle/>
          <a:p>
            <a:pPr algn="ctr"/>
            <a:r>
              <a:rPr lang="en-US" sz="10240" u="sng" dirty="0"/>
              <a:t>Attention Students</a:t>
            </a:r>
          </a:p>
        </p:txBody>
      </p:sp>
      <p:sp>
        <p:nvSpPr>
          <p:cNvPr id="3" name="Content Placeholder 2">
            <a:extLst>
              <a:ext uri="{FF2B5EF4-FFF2-40B4-BE49-F238E27FC236}">
                <a16:creationId xmlns:a16="http://schemas.microsoft.com/office/drawing/2014/main" id="{69E87827-42E6-874E-1D99-50506EC6E5DE}"/>
              </a:ext>
            </a:extLst>
          </p:cNvPr>
          <p:cNvSpPr>
            <a:spLocks noGrp="1"/>
          </p:cNvSpPr>
          <p:nvPr>
            <p:ph idx="1"/>
          </p:nvPr>
        </p:nvSpPr>
        <p:spPr>
          <a:xfrm>
            <a:off x="965666" y="2924930"/>
            <a:ext cx="11216640" cy="4641427"/>
          </a:xfrm>
        </p:spPr>
        <p:txBody>
          <a:bodyPr>
            <a:normAutofit/>
          </a:bodyPr>
          <a:lstStyle/>
          <a:p>
            <a:r>
              <a:rPr lang="en-US" sz="4267" b="1" u="sng" dirty="0"/>
              <a:t>Do Not  </a:t>
            </a:r>
            <a:r>
              <a:rPr lang="en-US" sz="4267" b="1" dirty="0"/>
              <a:t>Spray any</a:t>
            </a:r>
            <a:r>
              <a:rPr lang="en-US" sz="4267" dirty="0"/>
              <a:t> </a:t>
            </a:r>
            <a:r>
              <a:rPr lang="en-US" sz="4267" b="1" dirty="0"/>
              <a:t>Body Sprays </a:t>
            </a:r>
            <a:r>
              <a:rPr lang="en-US" sz="4267" dirty="0"/>
              <a:t>, </a:t>
            </a:r>
            <a:r>
              <a:rPr lang="en-US" sz="4267" b="1" dirty="0"/>
              <a:t>Perfumes</a:t>
            </a:r>
            <a:r>
              <a:rPr lang="en-US" sz="4267" dirty="0"/>
              <a:t> or </a:t>
            </a:r>
            <a:r>
              <a:rPr lang="en-US" sz="4267" b="1" dirty="0"/>
              <a:t>Cologne's </a:t>
            </a:r>
            <a:r>
              <a:rPr lang="en-US" sz="4267" dirty="0"/>
              <a:t>in the </a:t>
            </a:r>
            <a:r>
              <a:rPr lang="en-US" sz="4267" b="1" dirty="0"/>
              <a:t>Restroom</a:t>
            </a:r>
            <a:r>
              <a:rPr lang="en-US" sz="4267" dirty="0"/>
              <a:t> or </a:t>
            </a:r>
            <a:r>
              <a:rPr lang="en-US" sz="4267" b="1" dirty="0"/>
              <a:t>Locker rooms</a:t>
            </a:r>
            <a:r>
              <a:rPr lang="en-US" sz="4267" dirty="0"/>
              <a:t>. Anyone caught will receive a </a:t>
            </a:r>
            <a:r>
              <a:rPr lang="en-US" sz="4267" b="1" u="sng" dirty="0"/>
              <a:t>Detention</a:t>
            </a:r>
          </a:p>
        </p:txBody>
      </p:sp>
      <p:pic>
        <p:nvPicPr>
          <p:cNvPr id="5" name="Picture 4">
            <a:extLst>
              <a:ext uri="{FF2B5EF4-FFF2-40B4-BE49-F238E27FC236}">
                <a16:creationId xmlns:a16="http://schemas.microsoft.com/office/drawing/2014/main" id="{5DC85D8B-90A6-0273-8382-4F6082D4F46B}"/>
              </a:ext>
            </a:extLst>
          </p:cNvPr>
          <p:cNvPicPr>
            <a:picLocks noChangeAspect="1"/>
          </p:cNvPicPr>
          <p:nvPr/>
        </p:nvPicPr>
        <p:blipFill>
          <a:blip r:embed="rId2"/>
          <a:stretch>
            <a:fillRect/>
          </a:stretch>
        </p:blipFill>
        <p:spPr>
          <a:xfrm>
            <a:off x="540943" y="4876801"/>
            <a:ext cx="1615440" cy="1656080"/>
          </a:xfrm>
          <a:prstGeom prst="rect">
            <a:avLst/>
          </a:prstGeom>
        </p:spPr>
      </p:pic>
      <p:pic>
        <p:nvPicPr>
          <p:cNvPr id="7" name="Picture 6">
            <a:extLst>
              <a:ext uri="{FF2B5EF4-FFF2-40B4-BE49-F238E27FC236}">
                <a16:creationId xmlns:a16="http://schemas.microsoft.com/office/drawing/2014/main" id="{03A995CF-A7AF-7166-3C45-36519D2CD822}"/>
              </a:ext>
            </a:extLst>
          </p:cNvPr>
          <p:cNvPicPr>
            <a:picLocks noChangeAspect="1"/>
          </p:cNvPicPr>
          <p:nvPr/>
        </p:nvPicPr>
        <p:blipFill>
          <a:blip r:embed="rId3"/>
          <a:stretch>
            <a:fillRect/>
          </a:stretch>
        </p:blipFill>
        <p:spPr>
          <a:xfrm>
            <a:off x="2267650" y="6506481"/>
            <a:ext cx="2966720" cy="1849120"/>
          </a:xfrm>
          <a:prstGeom prst="rect">
            <a:avLst/>
          </a:prstGeom>
        </p:spPr>
      </p:pic>
      <p:pic>
        <p:nvPicPr>
          <p:cNvPr id="9" name="Picture 8">
            <a:extLst>
              <a:ext uri="{FF2B5EF4-FFF2-40B4-BE49-F238E27FC236}">
                <a16:creationId xmlns:a16="http://schemas.microsoft.com/office/drawing/2014/main" id="{D7ECEAAD-C677-DF25-D457-6528589966E2}"/>
              </a:ext>
            </a:extLst>
          </p:cNvPr>
          <p:cNvPicPr>
            <a:picLocks noChangeAspect="1"/>
          </p:cNvPicPr>
          <p:nvPr/>
        </p:nvPicPr>
        <p:blipFill>
          <a:blip r:embed="rId4"/>
          <a:stretch>
            <a:fillRect/>
          </a:stretch>
        </p:blipFill>
        <p:spPr>
          <a:xfrm>
            <a:off x="9746550" y="6242821"/>
            <a:ext cx="1940560" cy="1838960"/>
          </a:xfrm>
          <a:prstGeom prst="rect">
            <a:avLst/>
          </a:prstGeom>
        </p:spPr>
      </p:pic>
      <p:pic>
        <p:nvPicPr>
          <p:cNvPr id="11" name="Picture 10">
            <a:extLst>
              <a:ext uri="{FF2B5EF4-FFF2-40B4-BE49-F238E27FC236}">
                <a16:creationId xmlns:a16="http://schemas.microsoft.com/office/drawing/2014/main" id="{89C506B3-19B1-30E3-4CD5-F7BD07E7EA18}"/>
              </a:ext>
            </a:extLst>
          </p:cNvPr>
          <p:cNvPicPr>
            <a:picLocks noChangeAspect="1"/>
          </p:cNvPicPr>
          <p:nvPr/>
        </p:nvPicPr>
        <p:blipFill>
          <a:blip r:embed="rId5"/>
          <a:stretch>
            <a:fillRect/>
          </a:stretch>
        </p:blipFill>
        <p:spPr>
          <a:xfrm>
            <a:off x="10379221" y="4208436"/>
            <a:ext cx="1899920" cy="1808480"/>
          </a:xfrm>
          <a:prstGeom prst="rect">
            <a:avLst/>
          </a:prstGeom>
        </p:spPr>
      </p:pic>
      <p:pic>
        <p:nvPicPr>
          <p:cNvPr id="13" name="Picture 12">
            <a:extLst>
              <a:ext uri="{FF2B5EF4-FFF2-40B4-BE49-F238E27FC236}">
                <a16:creationId xmlns:a16="http://schemas.microsoft.com/office/drawing/2014/main" id="{760DFC8E-F50A-4920-3062-FC00A57D124B}"/>
              </a:ext>
            </a:extLst>
          </p:cNvPr>
          <p:cNvPicPr>
            <a:picLocks noChangeAspect="1"/>
          </p:cNvPicPr>
          <p:nvPr/>
        </p:nvPicPr>
        <p:blipFill>
          <a:blip r:embed="rId6"/>
          <a:stretch>
            <a:fillRect/>
          </a:stretch>
        </p:blipFill>
        <p:spPr>
          <a:xfrm>
            <a:off x="6218074" y="5075967"/>
            <a:ext cx="2611120" cy="1818640"/>
          </a:xfrm>
          <a:prstGeom prst="rect">
            <a:avLst/>
          </a:prstGeom>
        </p:spPr>
      </p:pic>
    </p:spTree>
    <p:extLst>
      <p:ext uri="{BB962C8B-B14F-4D97-AF65-F5344CB8AC3E}">
        <p14:creationId xmlns:p14="http://schemas.microsoft.com/office/powerpoint/2010/main" val="158612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C9DEF69-85BF-0043-8C68-2849532DEB0C}"/>
              </a:ext>
            </a:extLst>
          </p:cNvPr>
          <p:cNvSpPr>
            <a:spLocks noGrp="1"/>
          </p:cNvSpPr>
          <p:nvPr>
            <p:ph type="title"/>
          </p:nvPr>
        </p:nvSpPr>
        <p:spPr/>
        <p:txBody>
          <a:bodyPr/>
          <a:lstStyle/>
          <a:p>
            <a:r>
              <a:rPr lang="en-US"/>
              <a:t>Dress Code Violations (Do Not Wear)</a:t>
            </a:r>
          </a:p>
        </p:txBody>
      </p:sp>
      <p:sp>
        <p:nvSpPr>
          <p:cNvPr id="170" name="Text Placeholder 169">
            <a:extLst>
              <a:ext uri="{FF2B5EF4-FFF2-40B4-BE49-F238E27FC236}">
                <a16:creationId xmlns:a16="http://schemas.microsoft.com/office/drawing/2014/main" id="{2EECB7C2-A31D-6B46-9DBA-3A3820522B00}"/>
              </a:ext>
            </a:extLst>
          </p:cNvPr>
          <p:cNvSpPr>
            <a:spLocks noGrp="1"/>
          </p:cNvSpPr>
          <p:nvPr>
            <p:ph type="body" sz="quarter" idx="11"/>
          </p:nvPr>
        </p:nvSpPr>
        <p:spPr/>
        <p:txBody>
          <a:bodyPr/>
          <a:lstStyle/>
          <a:p>
            <a:r>
              <a:rPr lang="en-US"/>
              <a:t>Sweatpants, Joggers or Pajama Pants</a:t>
            </a:r>
          </a:p>
        </p:txBody>
      </p:sp>
      <p:sp>
        <p:nvSpPr>
          <p:cNvPr id="178" name="Text Placeholder 177">
            <a:extLst>
              <a:ext uri="{FF2B5EF4-FFF2-40B4-BE49-F238E27FC236}">
                <a16:creationId xmlns:a16="http://schemas.microsoft.com/office/drawing/2014/main" id="{0FBB841A-1308-FF47-AC60-1741882A712A}"/>
              </a:ext>
            </a:extLst>
          </p:cNvPr>
          <p:cNvSpPr>
            <a:spLocks noGrp="1"/>
          </p:cNvSpPr>
          <p:nvPr>
            <p:ph type="body" sz="quarter" idx="15"/>
          </p:nvPr>
        </p:nvSpPr>
        <p:spPr/>
        <p:txBody>
          <a:bodyPr/>
          <a:lstStyle/>
          <a:p>
            <a:r>
              <a:rPr lang="en-US"/>
              <a:t>Ripped or Frayed Jeans</a:t>
            </a:r>
          </a:p>
        </p:txBody>
      </p:sp>
      <p:sp>
        <p:nvSpPr>
          <p:cNvPr id="182" name="Text Placeholder 181">
            <a:extLst>
              <a:ext uri="{FF2B5EF4-FFF2-40B4-BE49-F238E27FC236}">
                <a16:creationId xmlns:a16="http://schemas.microsoft.com/office/drawing/2014/main" id="{1E845633-142B-6442-B9EC-A0F99AC4C829}"/>
              </a:ext>
            </a:extLst>
          </p:cNvPr>
          <p:cNvSpPr>
            <a:spLocks noGrp="1"/>
          </p:cNvSpPr>
          <p:nvPr>
            <p:ph type="body" sz="quarter" idx="19"/>
          </p:nvPr>
        </p:nvSpPr>
        <p:spPr/>
        <p:txBody>
          <a:bodyPr/>
          <a:lstStyle/>
          <a:p>
            <a:r>
              <a:rPr lang="en-US"/>
              <a:t>Crocs or Slides</a:t>
            </a:r>
          </a:p>
        </p:txBody>
      </p:sp>
      <p:sp>
        <p:nvSpPr>
          <p:cNvPr id="180" name="Text Placeholder 179">
            <a:extLst>
              <a:ext uri="{FF2B5EF4-FFF2-40B4-BE49-F238E27FC236}">
                <a16:creationId xmlns:a16="http://schemas.microsoft.com/office/drawing/2014/main" id="{FB9CE0B0-9F71-364D-87D4-E284BBC3180F}"/>
              </a:ext>
            </a:extLst>
          </p:cNvPr>
          <p:cNvSpPr>
            <a:spLocks noGrp="1"/>
          </p:cNvSpPr>
          <p:nvPr>
            <p:ph type="body" sz="quarter" idx="4294967295"/>
          </p:nvPr>
        </p:nvSpPr>
        <p:spPr>
          <a:xfrm>
            <a:off x="7559040" y="2761660"/>
            <a:ext cx="4958080" cy="1058499"/>
          </a:xfrm>
          <a:prstGeom prst="rect">
            <a:avLst/>
          </a:prstGeom>
        </p:spPr>
        <p:txBody>
          <a:bodyPr/>
          <a:lstStyle/>
          <a:p>
            <a:pPr marL="0" indent="0">
              <a:buNone/>
            </a:pPr>
            <a:r>
              <a:rPr lang="en-US">
                <a:solidFill>
                  <a:srgbClr val="00B050"/>
                </a:solidFill>
              </a:rPr>
              <a:t>Non-Somerset Hoodies, Polos or Sweatshirts</a:t>
            </a:r>
          </a:p>
        </p:txBody>
      </p:sp>
    </p:spTree>
    <p:extLst>
      <p:ext uri="{BB962C8B-B14F-4D97-AF65-F5344CB8AC3E}">
        <p14:creationId xmlns:p14="http://schemas.microsoft.com/office/powerpoint/2010/main" val="22200969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13.xml><?xml version="1.0" encoding="utf-8"?>
<a:theme xmlns:a="http://schemas.openxmlformats.org/drawingml/2006/main" name="BlobVTI">
  <a:themeElements>
    <a:clrScheme name="AnalogousFromRegularSeedLeftStep">
      <a:dk1>
        <a:srgbClr val="000000"/>
      </a:dk1>
      <a:lt1>
        <a:srgbClr val="FFFFFF"/>
      </a:lt1>
      <a:dk2>
        <a:srgbClr val="1C2732"/>
      </a:dk2>
      <a:lt2>
        <a:srgbClr val="F1F0F3"/>
      </a:lt2>
      <a:accent1>
        <a:srgbClr val="9BA727"/>
      </a:accent1>
      <a:accent2>
        <a:srgbClr val="CA9422"/>
      </a:accent2>
      <a:accent3>
        <a:srgbClr val="DC6034"/>
      </a:accent3>
      <a:accent4>
        <a:srgbClr val="CA223C"/>
      </a:accent4>
      <a:accent5>
        <a:srgbClr val="DC3494"/>
      </a:accent5>
      <a:accent6>
        <a:srgbClr val="CA22C8"/>
      </a:accent6>
      <a:hlink>
        <a:srgbClr val="6B61CA"/>
      </a:hlink>
      <a:folHlink>
        <a:srgbClr val="7F7F7F"/>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4.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5.xml><?xml version="1.0" encoding="utf-8"?>
<a:theme xmlns:a="http://schemas.openxmlformats.org/drawingml/2006/main" name="5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56599548_Two year Gantt chart_RVA_v3" id="{F85BDF4A-73C5-4866-A8D7-C1D0B2E05E59}" vid="{80316FB1-8AFD-4E6E-9D35-85A55E2401F2}"/>
    </a:ext>
  </a:ext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7.xml><?xml version="1.0" encoding="utf-8"?>
<a:theme xmlns:a="http://schemas.openxmlformats.org/drawingml/2006/main" name="Celebrating 4th of July by Slidesgo">
  <a:themeElements>
    <a:clrScheme name="Simple Light">
      <a:dk1>
        <a:srgbClr val="325E93"/>
      </a:dk1>
      <a:lt1>
        <a:srgbClr val="FFFFFF"/>
      </a:lt1>
      <a:dk2>
        <a:srgbClr val="D82525"/>
      </a:dk2>
      <a:lt2>
        <a:srgbClr val="85ABEE"/>
      </a:lt2>
      <a:accent1>
        <a:srgbClr val="EC837F"/>
      </a:accent1>
      <a:accent2>
        <a:srgbClr val="FFFFFF"/>
      </a:accent2>
      <a:accent3>
        <a:srgbClr val="FFFFFF"/>
      </a:accent3>
      <a:accent4>
        <a:srgbClr val="FFFFFF"/>
      </a:accent4>
      <a:accent5>
        <a:srgbClr val="FFFFFF"/>
      </a:accent5>
      <a:accent6>
        <a:srgbClr val="FFFFFF"/>
      </a:accent6>
      <a:hlink>
        <a:srgbClr val="325E9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0.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1.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6.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TemplafySlideFormConfiguration><![CDATA[{"formFields":[],"formDataEntries":[]}]]></TemplafySlideForm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6.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7.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554E17-4043-457B-9EE5-1626036EB638}">
  <ds:schemaRefs/>
</ds:datastoreItem>
</file>

<file path=customXml/itemProps2.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91DAF1B-085F-48A6-BE33-CE64B2B39C39}">
  <ds:schemaRefs/>
</ds:datastoreItem>
</file>

<file path=customXml/itemProps4.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5.xml><?xml version="1.0" encoding="utf-8"?>
<ds:datastoreItem xmlns:ds="http://schemas.openxmlformats.org/officeDocument/2006/customXml" ds:itemID="{CB9FF16E-4217-469D-AB35-C609D5DFECCF}">
  <ds:schemaRefs/>
</ds:datastoreItem>
</file>

<file path=customXml/itemProps6.xml><?xml version="1.0" encoding="utf-8"?>
<ds:datastoreItem xmlns:ds="http://schemas.openxmlformats.org/officeDocument/2006/customXml" ds:itemID="{070033D2-FACC-475E-AF55-DB5C867795F9}">
  <ds:schemaRefs/>
</ds:datastoreItem>
</file>

<file path=customXml/itemProps7.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82</TotalTime>
  <Words>1738</Words>
  <Application>Microsoft Office PowerPoint</Application>
  <PresentationFormat>Custom</PresentationFormat>
  <Paragraphs>269</Paragraphs>
  <Slides>34</Slides>
  <Notes>2</Notes>
  <HiddenSlides>0</HiddenSlides>
  <MMClips>1</MMClips>
  <ScaleCrop>false</ScaleCrop>
  <HeadingPairs>
    <vt:vector size="6" baseType="variant">
      <vt:variant>
        <vt:lpstr>Fonts Used</vt:lpstr>
      </vt:variant>
      <vt:variant>
        <vt:i4>35</vt:i4>
      </vt:variant>
      <vt:variant>
        <vt:lpstr>Theme</vt:lpstr>
      </vt:variant>
      <vt:variant>
        <vt:i4>20</vt:i4>
      </vt:variant>
      <vt:variant>
        <vt:lpstr>Slide Titles</vt:lpstr>
      </vt:variant>
      <vt:variant>
        <vt:i4>34</vt:i4>
      </vt:variant>
    </vt:vector>
  </HeadingPairs>
  <TitlesOfParts>
    <vt:vector size="89" baseType="lpstr">
      <vt:lpstr>Gill Sans Nova</vt:lpstr>
      <vt:lpstr>Wingdings 3</vt:lpstr>
      <vt:lpstr>Calibri Light</vt:lpstr>
      <vt:lpstr>Century Gothic</vt:lpstr>
      <vt:lpstr>Rockwell</vt:lpstr>
      <vt:lpstr>Calisto MT</vt:lpstr>
      <vt:lpstr>Avenir Next LT Pro</vt:lpstr>
      <vt:lpstr>Wingdings 2</vt:lpstr>
      <vt:lpstr>Verdana Pro Cond SemiBold</vt:lpstr>
      <vt:lpstr>Informal Roman</vt:lpstr>
      <vt:lpstr>Londrina Solid</vt:lpstr>
      <vt:lpstr>Univers Condensed Light</vt:lpstr>
      <vt:lpstr>Candara</vt:lpstr>
      <vt:lpstr>Tw Cen MT</vt:lpstr>
      <vt:lpstr>The Hand Extrablack</vt:lpstr>
      <vt:lpstr>Arial Narrow</vt:lpstr>
      <vt:lpstr>Bubblegum Sans</vt:lpstr>
      <vt:lpstr>Modern Love</vt:lpstr>
      <vt:lpstr>Gill Sans MT</vt:lpstr>
      <vt:lpstr>Walbaum Display Light</vt:lpstr>
      <vt:lpstr>Wingdings</vt:lpstr>
      <vt:lpstr>Aharoni</vt:lpstr>
      <vt:lpstr>The Hand</vt:lpstr>
      <vt:lpstr>Arial Black</vt:lpstr>
      <vt:lpstr>Segoe UI Emoji</vt:lpstr>
      <vt:lpstr>Rockwell Nova Light</vt:lpstr>
      <vt:lpstr>DM Sans</vt:lpstr>
      <vt:lpstr>Arial</vt:lpstr>
      <vt:lpstr>Georgia</vt:lpstr>
      <vt:lpstr>Bookman Old Style</vt:lpstr>
      <vt:lpstr>Abadi</vt:lpstr>
      <vt:lpstr>Calibri</vt:lpstr>
      <vt:lpstr>Helvetica Neue</vt:lpstr>
      <vt:lpstr>Segoe UI</vt:lpstr>
      <vt:lpstr>inherit</vt:lpstr>
      <vt:lpstr>1_Slate</vt:lpstr>
      <vt:lpstr>SketchyVTI</vt:lpstr>
      <vt:lpstr>Slice</vt:lpstr>
      <vt:lpstr>GradientVTI</vt:lpstr>
      <vt:lpstr>3_Office Theme</vt:lpstr>
      <vt:lpstr>2_Slate</vt:lpstr>
      <vt:lpstr>4_Office Theme</vt:lpstr>
      <vt:lpstr>6_Office Theme</vt:lpstr>
      <vt:lpstr>1_office theme</vt:lpstr>
      <vt:lpstr>AngleLinesVTI</vt:lpstr>
      <vt:lpstr>2_Office Theme</vt:lpstr>
      <vt:lpstr>Office Theme</vt:lpstr>
      <vt:lpstr>BlobVTI</vt:lpstr>
      <vt:lpstr>Gallery</vt:lpstr>
      <vt:lpstr>5_Office Theme</vt:lpstr>
      <vt:lpstr>7_Office Theme</vt:lpstr>
      <vt:lpstr>Celebrating 4th of July by Slidesgo</vt:lpstr>
      <vt:lpstr>9_Office Theme</vt:lpstr>
      <vt:lpstr>8_Office Theme</vt:lpstr>
      <vt:lpstr>GradientRiseVTI</vt:lpstr>
      <vt:lpstr>SOMERSET PURPOSE</vt:lpstr>
      <vt:lpstr>PowerPoint Presentation</vt:lpstr>
      <vt:lpstr>NO FOOD ON THE COURT </vt:lpstr>
      <vt:lpstr>PowerPoint Presentation</vt:lpstr>
      <vt:lpstr>Tutoring Schedule</vt:lpstr>
      <vt:lpstr>PowerPoint Presentation</vt:lpstr>
      <vt:lpstr>Student Parking</vt:lpstr>
      <vt:lpstr>Attention Students</vt:lpstr>
      <vt:lpstr>Dress Code Violations (Do Not Wear)</vt:lpstr>
      <vt:lpstr>Discipline Matrix</vt:lpstr>
      <vt:lpstr>PowerPoint Presentation</vt:lpstr>
      <vt:lpstr>Gradventure     Interest     Meeting January 30 (8th grade only)            </vt:lpstr>
      <vt:lpstr>PowerPoint Presentation</vt:lpstr>
      <vt:lpstr>House Olympic Games </vt:lpstr>
      <vt:lpstr>PowerPoint Presentation</vt:lpstr>
      <vt:lpstr>2023 Drama Production</vt:lpstr>
      <vt:lpstr>PowerPoint Presentation</vt:lpstr>
      <vt:lpstr>PowerPoint Presentation</vt:lpstr>
      <vt:lpstr>PowerPoint Presentation</vt:lpstr>
      <vt:lpstr>PowerPoint Presentation</vt:lpstr>
      <vt:lpstr>Stars and Stripes Theme Night</vt:lpstr>
      <vt:lpstr>Cowboys And Cowgirls Theme Nights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TURF DURING LUNCH</vt:lpstr>
      <vt:lpstr>PowerPoint Presentation</vt:lpstr>
      <vt:lpstr>Clubs</vt:lpstr>
      <vt:lpstr>House Reminds </vt:lpstr>
      <vt:lpstr>Student Skyward Access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10</cp:revision>
  <dcterms:created xsi:type="dcterms:W3CDTF">2018-11-26T04:56:53Z</dcterms:created>
  <dcterms:modified xsi:type="dcterms:W3CDTF">2023-01-24T13:19:50Z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